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30" r:id="rId4"/>
  </p:sldMasterIdLst>
  <p:notesMasterIdLst>
    <p:notesMasterId r:id="rId17"/>
  </p:notesMasterIdLst>
  <p:handoutMasterIdLst>
    <p:handoutMasterId r:id="rId18"/>
  </p:handoutMasterIdLst>
  <p:sldIdLst>
    <p:sldId id="332" r:id="rId5"/>
    <p:sldId id="5789" r:id="rId6"/>
    <p:sldId id="446" r:id="rId7"/>
    <p:sldId id="5790" r:id="rId8"/>
    <p:sldId id="5797" r:id="rId9"/>
    <p:sldId id="5801" r:id="rId10"/>
    <p:sldId id="5791" r:id="rId11"/>
    <p:sldId id="5792" r:id="rId12"/>
    <p:sldId id="5802" r:id="rId13"/>
    <p:sldId id="5803" r:id="rId14"/>
    <p:sldId id="5804" r:id="rId15"/>
    <p:sldId id="447"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DB6FE01-20A5-D683-2623-62690CEDA40A}" name="Anna Grome" initials="AG" userId="S::a.grome@tier1performance.com::b4946dd5-8cf2-43cf-b668-cef38dba3ff0" providerId="AD"/>
  <p188:author id="{A7362797-7E5F-BAEE-7BC9-2F49224FFB24}" name="Camilla Knott" initials="CK" userId="S::c.knott@tier1performance.com::49a5c8c4-aabf-4da6-99ad-5c8a1e89206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Anna Grome" initials="AG" lastIdx="111" clrIdx="6">
    <p:extLst>
      <p:ext uri="{19B8F6BF-5375-455C-9EA6-DF929625EA0E}">
        <p15:presenceInfo xmlns:p15="http://schemas.microsoft.com/office/powerpoint/2012/main" userId="S::a.grome@tier1performance.com::b4946dd5-8cf2-43cf-b668-cef38dba3ff0" providerId="AD"/>
      </p:ext>
    </p:extLst>
  </p:cmAuthor>
  <p:cmAuthor id="1" name="Kaitrin McCoy" initials="KM" lastIdx="24" clrIdx="0"/>
  <p:cmAuthor id="8" name="Noah Young" initials="NY" lastIdx="4" clrIdx="7">
    <p:extLst>
      <p:ext uri="{19B8F6BF-5375-455C-9EA6-DF929625EA0E}">
        <p15:presenceInfo xmlns:p15="http://schemas.microsoft.com/office/powerpoint/2012/main" userId="S::n.young@tier1performance.com::27990381-a711-4f6a-899b-441000be372a" providerId="AD"/>
      </p:ext>
    </p:extLst>
  </p:cmAuthor>
  <p:cmAuthor id="2" name="Robie, Caitlin" initials="RC" lastIdx="17" clrIdx="1"/>
  <p:cmAuthor id="3" name="Shell, Dustin" initials="SD" lastIdx="7" clrIdx="2"/>
  <p:cmAuthor id="4" name="Ehrnschwender, Sarah" initials="ES" lastIdx="12" clrIdx="3"/>
  <p:cmAuthor id="5" name="McCoy, Kaitrin" initials="MK" lastIdx="36" clrIdx="4"/>
  <p:cmAuthor id="6" name="Rapien, Amanda" initials="RA" lastIdx="8"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B6D0"/>
    <a:srgbClr val="E9E9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3698F7-C436-4343-893F-C8DA9771E873}" v="3" dt="2023-01-09T18:40:59.1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095" autoAdjust="0"/>
  </p:normalViewPr>
  <p:slideViewPr>
    <p:cSldViewPr snapToGrid="0">
      <p:cViewPr varScale="1">
        <p:scale>
          <a:sx n="80" d="100"/>
          <a:sy n="80" d="100"/>
        </p:scale>
        <p:origin x="162" y="42"/>
      </p:cViewPr>
      <p:guideLst/>
    </p:cSldViewPr>
  </p:slideViewPr>
  <p:notesTextViewPr>
    <p:cViewPr>
      <p:scale>
        <a:sx n="100" d="100"/>
        <a:sy n="100" d="100"/>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milla Knott" userId="49a5c8c4-aabf-4da6-99ad-5c8a1e89206b" providerId="ADAL" clId="{473698F7-C436-4343-893F-C8DA9771E873}"/>
    <pc:docChg chg="undo custSel modSld">
      <pc:chgData name="Camilla Knott" userId="49a5c8c4-aabf-4da6-99ad-5c8a1e89206b" providerId="ADAL" clId="{473698F7-C436-4343-893F-C8DA9771E873}" dt="2023-01-09T18:50:21.304" v="1729" actId="20577"/>
      <pc:docMkLst>
        <pc:docMk/>
      </pc:docMkLst>
      <pc:sldChg chg="modSp mod">
        <pc:chgData name="Camilla Knott" userId="49a5c8c4-aabf-4da6-99ad-5c8a1e89206b" providerId="ADAL" clId="{473698F7-C436-4343-893F-C8DA9771E873}" dt="2023-01-09T18:47:39.006" v="1537" actId="20577"/>
        <pc:sldMkLst>
          <pc:docMk/>
          <pc:sldMk cId="1122054098" sldId="446"/>
        </pc:sldMkLst>
        <pc:spChg chg="mod">
          <ac:chgData name="Camilla Knott" userId="49a5c8c4-aabf-4da6-99ad-5c8a1e89206b" providerId="ADAL" clId="{473698F7-C436-4343-893F-C8DA9771E873}" dt="2023-01-09T18:47:39.006" v="1537" actId="20577"/>
          <ac:spMkLst>
            <pc:docMk/>
            <pc:sldMk cId="1122054098" sldId="446"/>
            <ac:spMk id="2" creationId="{D0615B90-4BC0-745A-C662-91185FD4C236}"/>
          </ac:spMkLst>
        </pc:spChg>
      </pc:sldChg>
      <pc:sldChg chg="modSp mod">
        <pc:chgData name="Camilla Knott" userId="49a5c8c4-aabf-4da6-99ad-5c8a1e89206b" providerId="ADAL" clId="{473698F7-C436-4343-893F-C8DA9771E873}" dt="2023-01-09T18:43:22.561" v="1529" actId="20577"/>
        <pc:sldMkLst>
          <pc:docMk/>
          <pc:sldMk cId="1747191665" sldId="5789"/>
        </pc:sldMkLst>
        <pc:spChg chg="mod">
          <ac:chgData name="Camilla Knott" userId="49a5c8c4-aabf-4da6-99ad-5c8a1e89206b" providerId="ADAL" clId="{473698F7-C436-4343-893F-C8DA9771E873}" dt="2023-01-09T18:43:22.561" v="1529" actId="20577"/>
          <ac:spMkLst>
            <pc:docMk/>
            <pc:sldMk cId="1747191665" sldId="5789"/>
            <ac:spMk id="2" creationId="{3D5134C8-FC92-48BE-938D-2CD622135CFD}"/>
          </ac:spMkLst>
        </pc:spChg>
      </pc:sldChg>
      <pc:sldChg chg="delSp mod">
        <pc:chgData name="Camilla Knott" userId="49a5c8c4-aabf-4da6-99ad-5c8a1e89206b" providerId="ADAL" clId="{473698F7-C436-4343-893F-C8DA9771E873}" dt="2023-01-09T18:47:52.810" v="1538" actId="478"/>
        <pc:sldMkLst>
          <pc:docMk/>
          <pc:sldMk cId="3027647737" sldId="5790"/>
        </pc:sldMkLst>
        <pc:spChg chg="del">
          <ac:chgData name="Camilla Knott" userId="49a5c8c4-aabf-4da6-99ad-5c8a1e89206b" providerId="ADAL" clId="{473698F7-C436-4343-893F-C8DA9771E873}" dt="2023-01-09T18:47:52.810" v="1538" actId="478"/>
          <ac:spMkLst>
            <pc:docMk/>
            <pc:sldMk cId="3027647737" sldId="5790"/>
            <ac:spMk id="3" creationId="{70B0DD1B-524C-3145-1D1A-044640934886}"/>
          </ac:spMkLst>
        </pc:spChg>
      </pc:sldChg>
      <pc:sldChg chg="modSp mod">
        <pc:chgData name="Camilla Knott" userId="49a5c8c4-aabf-4da6-99ad-5c8a1e89206b" providerId="ADAL" clId="{473698F7-C436-4343-893F-C8DA9771E873}" dt="2023-01-09T18:49:53.088" v="1663" actId="1036"/>
        <pc:sldMkLst>
          <pc:docMk/>
          <pc:sldMk cId="2535126582" sldId="5791"/>
        </pc:sldMkLst>
        <pc:spChg chg="mod">
          <ac:chgData name="Camilla Knott" userId="49a5c8c4-aabf-4da6-99ad-5c8a1e89206b" providerId="ADAL" clId="{473698F7-C436-4343-893F-C8DA9771E873}" dt="2023-01-09T18:49:53.088" v="1663" actId="1036"/>
          <ac:spMkLst>
            <pc:docMk/>
            <pc:sldMk cId="2535126582" sldId="5791"/>
            <ac:spMk id="2" creationId="{3C34BDD2-D635-D35E-0043-77EA6C0381A7}"/>
          </ac:spMkLst>
        </pc:spChg>
      </pc:sldChg>
      <pc:sldChg chg="modSp mod">
        <pc:chgData name="Camilla Knott" userId="49a5c8c4-aabf-4da6-99ad-5c8a1e89206b" providerId="ADAL" clId="{473698F7-C436-4343-893F-C8DA9771E873}" dt="2023-01-09T18:48:18.206" v="1539" actId="20577"/>
        <pc:sldMkLst>
          <pc:docMk/>
          <pc:sldMk cId="369627413" sldId="5797"/>
        </pc:sldMkLst>
        <pc:spChg chg="mod">
          <ac:chgData name="Camilla Knott" userId="49a5c8c4-aabf-4da6-99ad-5c8a1e89206b" providerId="ADAL" clId="{473698F7-C436-4343-893F-C8DA9771E873}" dt="2023-01-09T18:48:18.206" v="1539" actId="20577"/>
          <ac:spMkLst>
            <pc:docMk/>
            <pc:sldMk cId="369627413" sldId="5797"/>
            <ac:spMk id="2" creationId="{3C34BDD2-D635-D35E-0043-77EA6C0381A7}"/>
          </ac:spMkLst>
        </pc:spChg>
      </pc:sldChg>
      <pc:sldChg chg="modSp mod">
        <pc:chgData name="Camilla Knott" userId="49a5c8c4-aabf-4da6-99ad-5c8a1e89206b" providerId="ADAL" clId="{473698F7-C436-4343-893F-C8DA9771E873}" dt="2023-01-09T18:48:56.264" v="1577" actId="20577"/>
        <pc:sldMkLst>
          <pc:docMk/>
          <pc:sldMk cId="1547374479" sldId="5801"/>
        </pc:sldMkLst>
        <pc:spChg chg="mod">
          <ac:chgData name="Camilla Knott" userId="49a5c8c4-aabf-4da6-99ad-5c8a1e89206b" providerId="ADAL" clId="{473698F7-C436-4343-893F-C8DA9771E873}" dt="2023-01-09T18:42:18.966" v="1438" actId="20577"/>
          <ac:spMkLst>
            <pc:docMk/>
            <pc:sldMk cId="1547374479" sldId="5801"/>
            <ac:spMk id="2" creationId="{409CBB4D-36FA-9890-979E-D6F1BA76C5A7}"/>
          </ac:spMkLst>
        </pc:spChg>
        <pc:spChg chg="mod">
          <ac:chgData name="Camilla Knott" userId="49a5c8c4-aabf-4da6-99ad-5c8a1e89206b" providerId="ADAL" clId="{473698F7-C436-4343-893F-C8DA9771E873}" dt="2023-01-09T18:48:56.264" v="1577" actId="20577"/>
          <ac:spMkLst>
            <pc:docMk/>
            <pc:sldMk cId="1547374479" sldId="5801"/>
            <ac:spMk id="3" creationId="{A735CEE0-9C6A-C9F0-8EEC-CC5D8BA67B5C}"/>
          </ac:spMkLst>
        </pc:spChg>
      </pc:sldChg>
      <pc:sldChg chg="delSp modSp mod">
        <pc:chgData name="Camilla Knott" userId="49a5c8c4-aabf-4da6-99ad-5c8a1e89206b" providerId="ADAL" clId="{473698F7-C436-4343-893F-C8DA9771E873}" dt="2023-01-09T18:08:02.274" v="517" actId="27636"/>
        <pc:sldMkLst>
          <pc:docMk/>
          <pc:sldMk cId="1068463219" sldId="5802"/>
        </pc:sldMkLst>
        <pc:spChg chg="mod">
          <ac:chgData name="Camilla Knott" userId="49a5c8c4-aabf-4da6-99ad-5c8a1e89206b" providerId="ADAL" clId="{473698F7-C436-4343-893F-C8DA9771E873}" dt="2023-01-09T18:08:02.274" v="517" actId="27636"/>
          <ac:spMkLst>
            <pc:docMk/>
            <pc:sldMk cId="1068463219" sldId="5802"/>
            <ac:spMk id="2" creationId="{65F44307-7C9F-B345-3A9B-2F1A284FE184}"/>
          </ac:spMkLst>
        </pc:spChg>
        <pc:spChg chg="del">
          <ac:chgData name="Camilla Knott" userId="49a5c8c4-aabf-4da6-99ad-5c8a1e89206b" providerId="ADAL" clId="{473698F7-C436-4343-893F-C8DA9771E873}" dt="2023-01-09T18:07:58.361" v="515" actId="478"/>
          <ac:spMkLst>
            <pc:docMk/>
            <pc:sldMk cId="1068463219" sldId="5802"/>
            <ac:spMk id="3" creationId="{91F96F09-8182-F200-B61F-5416A6EEC597}"/>
          </ac:spMkLst>
        </pc:spChg>
      </pc:sldChg>
      <pc:sldChg chg="modSp mod">
        <pc:chgData name="Camilla Knott" userId="49a5c8c4-aabf-4da6-99ad-5c8a1e89206b" providerId="ADAL" clId="{473698F7-C436-4343-893F-C8DA9771E873}" dt="2023-01-09T18:50:09.660" v="1695" actId="20577"/>
        <pc:sldMkLst>
          <pc:docMk/>
          <pc:sldMk cId="1686084819" sldId="5803"/>
        </pc:sldMkLst>
        <pc:spChg chg="mod">
          <ac:chgData name="Camilla Knott" userId="49a5c8c4-aabf-4da6-99ad-5c8a1e89206b" providerId="ADAL" clId="{473698F7-C436-4343-893F-C8DA9771E873}" dt="2023-01-09T18:41:15.142" v="1423" actId="14100"/>
          <ac:spMkLst>
            <pc:docMk/>
            <pc:sldMk cId="1686084819" sldId="5803"/>
            <ac:spMk id="2" creationId="{65F44307-7C9F-B345-3A9B-2F1A284FE184}"/>
          </ac:spMkLst>
        </pc:spChg>
        <pc:spChg chg="mod">
          <ac:chgData name="Camilla Knott" userId="49a5c8c4-aabf-4da6-99ad-5c8a1e89206b" providerId="ADAL" clId="{473698F7-C436-4343-893F-C8DA9771E873}" dt="2023-01-09T18:50:09.660" v="1695" actId="20577"/>
          <ac:spMkLst>
            <pc:docMk/>
            <pc:sldMk cId="1686084819" sldId="5803"/>
            <ac:spMk id="3" creationId="{91F96F09-8182-F200-B61F-5416A6EEC597}"/>
          </ac:spMkLst>
        </pc:spChg>
      </pc:sldChg>
      <pc:sldChg chg="modSp mod">
        <pc:chgData name="Camilla Knott" userId="49a5c8c4-aabf-4da6-99ad-5c8a1e89206b" providerId="ADAL" clId="{473698F7-C436-4343-893F-C8DA9771E873}" dt="2023-01-09T18:50:21.304" v="1729" actId="20577"/>
        <pc:sldMkLst>
          <pc:docMk/>
          <pc:sldMk cId="1500521396" sldId="5804"/>
        </pc:sldMkLst>
        <pc:spChg chg="mod">
          <ac:chgData name="Camilla Knott" userId="49a5c8c4-aabf-4da6-99ad-5c8a1e89206b" providerId="ADAL" clId="{473698F7-C436-4343-893F-C8DA9771E873}" dt="2023-01-09T18:40:41.577" v="1420"/>
          <ac:spMkLst>
            <pc:docMk/>
            <pc:sldMk cId="1500521396" sldId="5804"/>
            <ac:spMk id="2" creationId="{65F44307-7C9F-B345-3A9B-2F1A284FE184}"/>
          </ac:spMkLst>
        </pc:spChg>
        <pc:spChg chg="mod">
          <ac:chgData name="Camilla Knott" userId="49a5c8c4-aabf-4da6-99ad-5c8a1e89206b" providerId="ADAL" clId="{473698F7-C436-4343-893F-C8DA9771E873}" dt="2023-01-09T18:50:21.304" v="1729" actId="20577"/>
          <ac:spMkLst>
            <pc:docMk/>
            <pc:sldMk cId="1500521396" sldId="5804"/>
            <ac:spMk id="3" creationId="{91F96F09-8182-F200-B61F-5416A6EEC597}"/>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021D0FE-3AAE-4DB0-8684-DFD0C0CB177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7D7FE76A-7F8D-46CB-9E5C-3B83FE7C145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639A8F1-EFE9-4100-8A95-B7A679A3DA44}" type="datetimeFigureOut">
              <a:rPr lang="en-US" smtClean="0"/>
              <a:t>1/9/2023</a:t>
            </a:fld>
            <a:endParaRPr lang="en-US" dirty="0"/>
          </a:p>
        </p:txBody>
      </p:sp>
      <p:sp>
        <p:nvSpPr>
          <p:cNvPr id="4" name="Footer Placeholder 3">
            <a:extLst>
              <a:ext uri="{FF2B5EF4-FFF2-40B4-BE49-F238E27FC236}">
                <a16:creationId xmlns:a16="http://schemas.microsoft.com/office/drawing/2014/main" id="{95E5411B-60DD-46DB-A17B-2F204477CEC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2A0A5A4-A9AD-413B-8185-B310DE71385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4B8B30D-1F9B-4C79-B67A-56C7136939BD}" type="slidenum">
              <a:rPr lang="en-US" smtClean="0"/>
              <a:t>‹#›</a:t>
            </a:fld>
            <a:endParaRPr lang="en-US" dirty="0"/>
          </a:p>
        </p:txBody>
      </p:sp>
    </p:spTree>
    <p:extLst>
      <p:ext uri="{BB962C8B-B14F-4D97-AF65-F5344CB8AC3E}">
        <p14:creationId xmlns:p14="http://schemas.microsoft.com/office/powerpoint/2010/main" val="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2D6216-5C3E-46EA-92D8-5607242D9ED8}" type="datetimeFigureOut">
              <a:rPr lang="en-US" smtClean="0"/>
              <a:t>1/9/2023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560E63-01E2-440B-ACB9-4776CFEFFF6C}" type="slidenum">
              <a:rPr lang="en-US" smtClean="0"/>
              <a:t>‹#›</a:t>
            </a:fld>
            <a:endParaRPr 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DC560E63-01E2-440B-ACB9-4776CFEFFF6C}" type="slidenum">
              <a:rPr lang="en-US" smtClean="0"/>
              <a:t>1</a:t>
            </a:fld>
            <a:endParaRPr lang="en-US" dirty="0"/>
          </a:p>
        </p:txBody>
      </p:sp>
    </p:spTree>
    <p:extLst>
      <p:ext uri="{BB962C8B-B14F-4D97-AF65-F5344CB8AC3E}">
        <p14:creationId xmlns:p14="http://schemas.microsoft.com/office/powerpoint/2010/main" val="28794520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560E63-01E2-440B-ACB9-4776CFEFFF6C}" type="slidenum">
              <a:rPr lang="en-US" smtClean="0"/>
              <a:t>9</a:t>
            </a:fld>
            <a:endParaRPr lang="en-US" dirty="0"/>
          </a:p>
        </p:txBody>
      </p:sp>
    </p:spTree>
    <p:extLst>
      <p:ext uri="{BB962C8B-B14F-4D97-AF65-F5344CB8AC3E}">
        <p14:creationId xmlns:p14="http://schemas.microsoft.com/office/powerpoint/2010/main" val="1672790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560E63-01E2-440B-ACB9-4776CFEFFF6C}" type="slidenum">
              <a:rPr lang="en-US" smtClean="0"/>
              <a:t>10</a:t>
            </a:fld>
            <a:endParaRPr lang="en-US" dirty="0"/>
          </a:p>
        </p:txBody>
      </p:sp>
    </p:spTree>
    <p:extLst>
      <p:ext uri="{BB962C8B-B14F-4D97-AF65-F5344CB8AC3E}">
        <p14:creationId xmlns:p14="http://schemas.microsoft.com/office/powerpoint/2010/main" val="20270920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560E63-01E2-440B-ACB9-4776CFEFFF6C}" type="slidenum">
              <a:rPr lang="en-US" smtClean="0"/>
              <a:t>11</a:t>
            </a:fld>
            <a:endParaRPr lang="en-US" dirty="0"/>
          </a:p>
        </p:txBody>
      </p:sp>
    </p:spTree>
    <p:extLst>
      <p:ext uri="{BB962C8B-B14F-4D97-AF65-F5344CB8AC3E}">
        <p14:creationId xmlns:p14="http://schemas.microsoft.com/office/powerpoint/2010/main" val="26210024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Master" Target="../slideMasters/slideMaster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0.png"/><Relationship Id="rId2" Type="http://schemas.openxmlformats.org/officeDocument/2006/relationships/image" Target="../media/image41.png"/><Relationship Id="rId1" Type="http://schemas.openxmlformats.org/officeDocument/2006/relationships/slideMaster" Target="../slideMasters/slideMaster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Master" Target="../slideMasters/slideMaster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Master" Target="../slideMasters/slideMaster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Master" Target="../slideMasters/slideMaster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Working Form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13BF198-F772-463A-BF05-864D1783090E}"/>
              </a:ext>
            </a:extLst>
          </p:cNvPr>
          <p:cNvSpPr/>
          <p:nvPr userDrawn="1"/>
        </p:nvSpPr>
        <p:spPr>
          <a:xfrm>
            <a:off x="0" y="0"/>
            <a:ext cx="12191999" cy="6858000"/>
          </a:xfrm>
          <a:prstGeom prst="rect">
            <a:avLst/>
          </a:prstGeom>
          <a:solidFill>
            <a:schemeClr val="tx2">
              <a:alpha val="8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Medium Cond"/>
              <a:ea typeface="+mn-ea"/>
              <a:cs typeface="+mn-cs"/>
            </a:endParaRPr>
          </a:p>
        </p:txBody>
      </p:sp>
      <p:sp>
        <p:nvSpPr>
          <p:cNvPr id="14" name="Title 1">
            <a:extLst>
              <a:ext uri="{FF2B5EF4-FFF2-40B4-BE49-F238E27FC236}">
                <a16:creationId xmlns:a16="http://schemas.microsoft.com/office/drawing/2014/main" id="{AD7DFC7B-555A-4BF8-8B36-4928BE19A239}"/>
              </a:ext>
            </a:extLst>
          </p:cNvPr>
          <p:cNvSpPr>
            <a:spLocks noGrp="1"/>
          </p:cNvSpPr>
          <p:nvPr>
            <p:ph type="ctrTitle" hasCustomPrompt="1"/>
          </p:nvPr>
        </p:nvSpPr>
        <p:spPr>
          <a:xfrm>
            <a:off x="914400" y="1315479"/>
            <a:ext cx="10360152" cy="1966173"/>
          </a:xfrm>
          <a:prstGeom prst="rect">
            <a:avLst/>
          </a:prstGeom>
        </p:spPr>
        <p:txBody>
          <a:bodyPr anchor="b" anchorCtr="0"/>
          <a:lstStyle>
            <a:lvl1pPr algn="ctr">
              <a:defRPr sz="6500" baseline="0">
                <a:solidFill>
                  <a:schemeClr val="bg1"/>
                </a:solidFill>
              </a:defRPr>
            </a:lvl1pPr>
          </a:lstStyle>
          <a:p>
            <a:r>
              <a:rPr lang="en-US"/>
              <a:t>title </a:t>
            </a:r>
            <a:br>
              <a:rPr lang="en-US"/>
            </a:br>
            <a:r>
              <a:rPr lang="en-US"/>
              <a:t>style</a:t>
            </a:r>
          </a:p>
        </p:txBody>
      </p:sp>
      <p:sp>
        <p:nvSpPr>
          <p:cNvPr id="15" name="Subtitle 2">
            <a:extLst>
              <a:ext uri="{FF2B5EF4-FFF2-40B4-BE49-F238E27FC236}">
                <a16:creationId xmlns:a16="http://schemas.microsoft.com/office/drawing/2014/main" id="{EC6E3B97-7B15-46C9-B543-4D11673F12A1}"/>
              </a:ext>
            </a:extLst>
          </p:cNvPr>
          <p:cNvSpPr>
            <a:spLocks noGrp="1"/>
          </p:cNvSpPr>
          <p:nvPr>
            <p:ph type="subTitle" idx="1"/>
          </p:nvPr>
        </p:nvSpPr>
        <p:spPr>
          <a:xfrm>
            <a:off x="914400" y="3637311"/>
            <a:ext cx="10358629" cy="1209635"/>
          </a:xfrm>
        </p:spPr>
        <p:txBody>
          <a:bodyPr>
            <a:normAutofit/>
          </a:bodyPr>
          <a:lstStyle>
            <a:lvl1pPr marL="0" indent="0" algn="ctr">
              <a:buNone/>
              <a:defRPr sz="2400" baseline="0">
                <a:solidFill>
                  <a:schemeClr val="bg1"/>
                </a:solidFill>
                <a:latin typeface="Franklin Gothic Demi Cond" panose="020B07060304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20" name="Straight Connector 19">
            <a:extLst>
              <a:ext uri="{FF2B5EF4-FFF2-40B4-BE49-F238E27FC236}">
                <a16:creationId xmlns:a16="http://schemas.microsoft.com/office/drawing/2014/main" id="{C4DA254C-9200-42EC-9B9E-BDDAAAA6460F}"/>
              </a:ext>
            </a:extLst>
          </p:cNvPr>
          <p:cNvCxnSpPr>
            <a:cxnSpLocks/>
          </p:cNvCxnSpPr>
          <p:nvPr userDrawn="1"/>
        </p:nvCxnSpPr>
        <p:spPr>
          <a:xfrm>
            <a:off x="2816352" y="3045701"/>
            <a:ext cx="8458200" cy="0"/>
          </a:xfrm>
          <a:prstGeom prst="line">
            <a:avLst/>
          </a:prstGeom>
          <a:ln w="12700">
            <a:solidFill>
              <a:schemeClr val="accent3">
                <a:alpha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280AB8B-08D2-4677-A75B-F01F788E8C53}"/>
              </a:ext>
            </a:extLst>
          </p:cNvPr>
          <p:cNvCxnSpPr>
            <a:cxnSpLocks/>
          </p:cNvCxnSpPr>
          <p:nvPr userDrawn="1"/>
        </p:nvCxnSpPr>
        <p:spPr>
          <a:xfrm>
            <a:off x="914400" y="2492314"/>
            <a:ext cx="8686800" cy="0"/>
          </a:xfrm>
          <a:prstGeom prst="line">
            <a:avLst/>
          </a:prstGeom>
          <a:ln w="12700">
            <a:solidFill>
              <a:schemeClr val="accent3">
                <a:alpha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E143163-738F-4537-A4A5-09D221C8CA1A}"/>
              </a:ext>
            </a:extLst>
          </p:cNvPr>
          <p:cNvCxnSpPr>
            <a:cxnSpLocks/>
          </p:cNvCxnSpPr>
          <p:nvPr userDrawn="1"/>
        </p:nvCxnSpPr>
        <p:spPr>
          <a:xfrm>
            <a:off x="914400" y="1602724"/>
            <a:ext cx="8686800" cy="0"/>
          </a:xfrm>
          <a:prstGeom prst="line">
            <a:avLst/>
          </a:prstGeom>
          <a:ln w="12700">
            <a:solidFill>
              <a:schemeClr val="accent3">
                <a:alpha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1556710-9127-419B-A9A7-853CCFFB5DAE}"/>
              </a:ext>
            </a:extLst>
          </p:cNvPr>
          <p:cNvCxnSpPr>
            <a:cxnSpLocks/>
          </p:cNvCxnSpPr>
          <p:nvPr userDrawn="1"/>
        </p:nvCxnSpPr>
        <p:spPr>
          <a:xfrm>
            <a:off x="3730752" y="3946590"/>
            <a:ext cx="7543800" cy="0"/>
          </a:xfrm>
          <a:prstGeom prst="line">
            <a:avLst/>
          </a:prstGeom>
          <a:ln w="12700">
            <a:solidFill>
              <a:schemeClr val="accent3">
                <a:alpha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F12CF3F-395E-459C-A79E-8977C8BACAF6}"/>
              </a:ext>
            </a:extLst>
          </p:cNvPr>
          <p:cNvCxnSpPr>
            <a:cxnSpLocks/>
          </p:cNvCxnSpPr>
          <p:nvPr userDrawn="1"/>
        </p:nvCxnSpPr>
        <p:spPr>
          <a:xfrm>
            <a:off x="914400" y="918459"/>
            <a:ext cx="0" cy="1828800"/>
          </a:xfrm>
          <a:prstGeom prst="line">
            <a:avLst/>
          </a:prstGeom>
          <a:ln w="12700">
            <a:solidFill>
              <a:schemeClr val="accent3">
                <a:alpha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D0E0E7-D5AA-41FC-93B7-3BC8A20C319A}"/>
              </a:ext>
            </a:extLst>
          </p:cNvPr>
          <p:cNvCxnSpPr>
            <a:cxnSpLocks/>
          </p:cNvCxnSpPr>
          <p:nvPr userDrawn="1"/>
        </p:nvCxnSpPr>
        <p:spPr>
          <a:xfrm>
            <a:off x="11274552" y="2061459"/>
            <a:ext cx="0" cy="2286000"/>
          </a:xfrm>
          <a:prstGeom prst="line">
            <a:avLst/>
          </a:prstGeom>
          <a:ln w="12700">
            <a:solidFill>
              <a:schemeClr val="accent3">
                <a:alpha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C7D5BC2-B68B-483F-85B3-49DDA803FB01}"/>
              </a:ext>
            </a:extLst>
          </p:cNvPr>
          <p:cNvCxnSpPr>
            <a:cxnSpLocks/>
          </p:cNvCxnSpPr>
          <p:nvPr userDrawn="1"/>
        </p:nvCxnSpPr>
        <p:spPr>
          <a:xfrm>
            <a:off x="914400" y="1375671"/>
            <a:ext cx="4572000" cy="0"/>
          </a:xfrm>
          <a:prstGeom prst="line">
            <a:avLst/>
          </a:prstGeom>
          <a:ln w="12700">
            <a:solidFill>
              <a:schemeClr val="accent3">
                <a:alpha val="50000"/>
              </a:schemeClr>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A31D2A7E-B181-4AD2-8EEE-C9A21C315B7C}"/>
              </a:ext>
            </a:extLst>
          </p:cNvPr>
          <p:cNvPicPr>
            <a:picLocks noChangeAspect="1"/>
          </p:cNvPicPr>
          <p:nvPr userDrawn="1"/>
        </p:nvPicPr>
        <p:blipFill>
          <a:blip r:embed="rId3">
            <a:biLevel thresh="25000"/>
            <a:extLst>
              <a:ext uri="{28A0092B-C50C-407E-A947-70E740481C1C}">
                <a14:useLocalDpi xmlns:a14="http://schemas.microsoft.com/office/drawing/2010/main" val="0"/>
              </a:ext>
            </a:extLst>
          </a:blip>
          <a:stretch>
            <a:fillRect/>
          </a:stretch>
        </p:blipFill>
        <p:spPr>
          <a:xfrm>
            <a:off x="5448808" y="5399571"/>
            <a:ext cx="1294385" cy="576072"/>
          </a:xfrm>
          <a:prstGeom prst="rect">
            <a:avLst/>
          </a:prstGeom>
        </p:spPr>
      </p:pic>
    </p:spTree>
    <p:extLst>
      <p:ext uri="{BB962C8B-B14F-4D97-AF65-F5344CB8AC3E}">
        <p14:creationId xmlns:p14="http://schemas.microsoft.com/office/powerpoint/2010/main" val="31048345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6789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y The Number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38F634-6122-47DC-BE08-2032B4D0BEA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9895" r="20788" b="69402"/>
          <a:stretch/>
        </p:blipFill>
        <p:spPr>
          <a:xfrm>
            <a:off x="2425552" y="857"/>
            <a:ext cx="7231911" cy="2098149"/>
          </a:xfrm>
          <a:prstGeom prst="rect">
            <a:avLst/>
          </a:prstGeom>
        </p:spPr>
      </p:pic>
      <p:sp>
        <p:nvSpPr>
          <p:cNvPr id="3" name="TextBox 2">
            <a:extLst>
              <a:ext uri="{FF2B5EF4-FFF2-40B4-BE49-F238E27FC236}">
                <a16:creationId xmlns:a16="http://schemas.microsoft.com/office/drawing/2014/main" id="{D13B9EF2-FE3B-48C5-9C53-25E1C468C165}"/>
              </a:ext>
            </a:extLst>
          </p:cNvPr>
          <p:cNvSpPr txBox="1"/>
          <p:nvPr userDrawn="1"/>
        </p:nvSpPr>
        <p:spPr>
          <a:xfrm>
            <a:off x="2417136" y="3296095"/>
            <a:ext cx="4339856" cy="12618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600" b="0" i="0" u="none" strike="noStrike" kern="1200" cap="none" spc="0" normalizeH="0" baseline="0" noProof="0" dirty="0">
                <a:ln>
                  <a:noFill/>
                </a:ln>
                <a:solidFill>
                  <a:srgbClr val="DF7A1C"/>
                </a:solidFill>
                <a:effectLst/>
                <a:uLnTx/>
                <a:uFillTx/>
                <a:latin typeface="Franklin Gothic Demi Cond"/>
                <a:ea typeface="+mn-ea"/>
                <a:cs typeface="+mn-cs"/>
              </a:rPr>
              <a:t>8</a:t>
            </a:r>
            <a:r>
              <a:rPr kumimoji="0" lang="en-US" sz="7600" b="0" i="0" u="none" strike="noStrike" kern="1200" cap="none" spc="0" normalizeH="0" baseline="0" noProof="0" dirty="0">
                <a:ln>
                  <a:noFill/>
                </a:ln>
                <a:solidFill>
                  <a:srgbClr val="005581"/>
                </a:solidFill>
                <a:effectLst/>
                <a:uLnTx/>
                <a:uFillTx/>
                <a:latin typeface="Franklin Gothic Demi Cond"/>
                <a:ea typeface="+mn-ea"/>
                <a:cs typeface="+mn-cs"/>
              </a:rPr>
              <a:t> locations</a:t>
            </a:r>
          </a:p>
        </p:txBody>
      </p:sp>
      <p:sp>
        <p:nvSpPr>
          <p:cNvPr id="4" name="TextBox 3">
            <a:extLst>
              <a:ext uri="{FF2B5EF4-FFF2-40B4-BE49-F238E27FC236}">
                <a16:creationId xmlns:a16="http://schemas.microsoft.com/office/drawing/2014/main" id="{80F0DE62-DA13-4D50-AE60-24F864AFEA9D}"/>
              </a:ext>
            </a:extLst>
          </p:cNvPr>
          <p:cNvSpPr txBox="1"/>
          <p:nvPr userDrawn="1"/>
        </p:nvSpPr>
        <p:spPr>
          <a:xfrm>
            <a:off x="2422452" y="4481625"/>
            <a:ext cx="3622158" cy="9387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500" b="0" i="0" u="none" strike="noStrike" kern="1200" cap="none" spc="0" normalizeH="0" baseline="0" noProof="0" dirty="0">
                <a:ln>
                  <a:noFill/>
                </a:ln>
                <a:solidFill>
                  <a:srgbClr val="DF7A1C"/>
                </a:solidFill>
                <a:effectLst/>
                <a:uLnTx/>
                <a:uFillTx/>
                <a:latin typeface="Franklin Gothic Demi Cond"/>
                <a:ea typeface="+mn-ea"/>
                <a:cs typeface="+mn-cs"/>
              </a:rPr>
              <a:t>200+ </a:t>
            </a:r>
            <a:r>
              <a:rPr kumimoji="0" lang="en-US" sz="5500" b="0" i="0" u="none" strike="noStrike" kern="1200" cap="none" spc="0" normalizeH="0" baseline="0" noProof="0" dirty="0">
                <a:ln>
                  <a:noFill/>
                </a:ln>
                <a:solidFill>
                  <a:srgbClr val="005581"/>
                </a:solidFill>
                <a:effectLst/>
                <a:uLnTx/>
                <a:uFillTx/>
                <a:latin typeface="Franklin Gothic Demi Cond"/>
                <a:ea typeface="+mn-ea"/>
                <a:cs typeface="+mn-cs"/>
              </a:rPr>
              <a:t>people</a:t>
            </a:r>
          </a:p>
        </p:txBody>
      </p:sp>
      <p:sp>
        <p:nvSpPr>
          <p:cNvPr id="5" name="TextBox 4">
            <a:extLst>
              <a:ext uri="{FF2B5EF4-FFF2-40B4-BE49-F238E27FC236}">
                <a16:creationId xmlns:a16="http://schemas.microsoft.com/office/drawing/2014/main" id="{441038DE-79C9-4CE4-B092-AE2A383DDEBF}"/>
              </a:ext>
            </a:extLst>
          </p:cNvPr>
          <p:cNvSpPr txBox="1"/>
          <p:nvPr userDrawn="1"/>
        </p:nvSpPr>
        <p:spPr>
          <a:xfrm>
            <a:off x="2417136" y="2099006"/>
            <a:ext cx="7440131" cy="14003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00" b="0" i="0" u="none" strike="noStrike" kern="1200" cap="none" spc="0" normalizeH="0" baseline="0" noProof="0" dirty="0">
                <a:ln>
                  <a:noFill/>
                </a:ln>
                <a:solidFill>
                  <a:srgbClr val="DF7A1C"/>
                </a:solidFill>
                <a:effectLst/>
                <a:uLnTx/>
                <a:uFillTx/>
                <a:latin typeface="Franklin Gothic Demi Cond"/>
                <a:ea typeface="+mn-ea"/>
                <a:cs typeface="+mn-cs"/>
              </a:rPr>
              <a:t>Founded</a:t>
            </a:r>
            <a:r>
              <a:rPr kumimoji="0" lang="en-US" sz="8500" b="0" i="0" u="none" strike="noStrike" kern="1200" cap="none" spc="0" normalizeH="0" baseline="0" noProof="0" dirty="0">
                <a:ln>
                  <a:noFill/>
                </a:ln>
                <a:solidFill>
                  <a:srgbClr val="005581"/>
                </a:solidFill>
                <a:effectLst/>
                <a:uLnTx/>
                <a:uFillTx/>
                <a:latin typeface="Franklin Gothic Demi Cond"/>
                <a:ea typeface="+mn-ea"/>
                <a:cs typeface="+mn-cs"/>
              </a:rPr>
              <a:t> in 2002.</a:t>
            </a:r>
          </a:p>
        </p:txBody>
      </p:sp>
      <p:sp>
        <p:nvSpPr>
          <p:cNvPr id="6" name="TextBox 5">
            <a:extLst>
              <a:ext uri="{FF2B5EF4-FFF2-40B4-BE49-F238E27FC236}">
                <a16:creationId xmlns:a16="http://schemas.microsoft.com/office/drawing/2014/main" id="{551279E3-40EA-42B2-BDC1-81990A6356DD}"/>
              </a:ext>
            </a:extLst>
          </p:cNvPr>
          <p:cNvSpPr txBox="1"/>
          <p:nvPr userDrawn="1"/>
        </p:nvSpPr>
        <p:spPr>
          <a:xfrm>
            <a:off x="6235109" y="4481624"/>
            <a:ext cx="3622158" cy="9387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500" b="0" i="0" u="none" strike="noStrike" kern="1200" cap="none" spc="0" normalizeH="0" baseline="0" noProof="0" dirty="0">
                <a:ln>
                  <a:noFill/>
                </a:ln>
                <a:solidFill>
                  <a:srgbClr val="DF7A1C"/>
                </a:solidFill>
                <a:effectLst/>
                <a:uLnTx/>
                <a:uFillTx/>
                <a:latin typeface="Franklin Gothic Demi Cond"/>
                <a:ea typeface="+mn-ea"/>
                <a:cs typeface="+mn-cs"/>
              </a:rPr>
              <a:t>260+ </a:t>
            </a:r>
            <a:r>
              <a:rPr kumimoji="0" lang="en-US" sz="5500" b="0" i="0" u="none" strike="noStrike" kern="1200" cap="none" spc="0" normalizeH="0" baseline="0" noProof="0" dirty="0">
                <a:ln>
                  <a:noFill/>
                </a:ln>
                <a:solidFill>
                  <a:srgbClr val="005581"/>
                </a:solidFill>
                <a:effectLst/>
                <a:uLnTx/>
                <a:uFillTx/>
                <a:latin typeface="Franklin Gothic Demi Cond"/>
                <a:ea typeface="+mn-ea"/>
                <a:cs typeface="+mn-cs"/>
              </a:rPr>
              <a:t>clients</a:t>
            </a:r>
          </a:p>
        </p:txBody>
      </p:sp>
      <p:sp>
        <p:nvSpPr>
          <p:cNvPr id="7" name="TextBox 6">
            <a:extLst>
              <a:ext uri="{FF2B5EF4-FFF2-40B4-BE49-F238E27FC236}">
                <a16:creationId xmlns:a16="http://schemas.microsoft.com/office/drawing/2014/main" id="{3F855D8C-7F46-406B-A103-9FC30E4E256B}"/>
              </a:ext>
            </a:extLst>
          </p:cNvPr>
          <p:cNvSpPr txBox="1"/>
          <p:nvPr userDrawn="1"/>
        </p:nvSpPr>
        <p:spPr>
          <a:xfrm>
            <a:off x="2440832" y="5440096"/>
            <a:ext cx="415046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DF7A1C"/>
                </a:solidFill>
                <a:effectLst/>
                <a:uLnTx/>
                <a:uFillTx/>
                <a:latin typeface="Franklin Gothic Demi Cond"/>
                <a:ea typeface="+mn-ea"/>
                <a:cs typeface="+mn-cs"/>
              </a:rPr>
              <a:t>Many </a:t>
            </a:r>
            <a:r>
              <a:rPr kumimoji="0" lang="en-US" sz="4000" b="0" i="0" u="none" strike="noStrike" kern="1200" cap="none" spc="0" normalizeH="0" baseline="0" noProof="0" dirty="0">
                <a:ln>
                  <a:noFill/>
                </a:ln>
                <a:solidFill>
                  <a:srgbClr val="005581"/>
                </a:solidFill>
                <a:effectLst/>
                <a:uLnTx/>
                <a:uFillTx/>
                <a:latin typeface="Franklin Gothic Demi Cond"/>
                <a:ea typeface="+mn-ea"/>
                <a:cs typeface="+mn-cs"/>
              </a:rPr>
              <a:t>projects</a:t>
            </a:r>
          </a:p>
        </p:txBody>
      </p:sp>
      <p:sp>
        <p:nvSpPr>
          <p:cNvPr id="8" name="TextBox 7">
            <a:extLst>
              <a:ext uri="{FF2B5EF4-FFF2-40B4-BE49-F238E27FC236}">
                <a16:creationId xmlns:a16="http://schemas.microsoft.com/office/drawing/2014/main" id="{B4D13B42-C55A-4509-9597-88BF47DE9EBE}"/>
              </a:ext>
            </a:extLst>
          </p:cNvPr>
          <p:cNvSpPr txBox="1"/>
          <p:nvPr userDrawn="1"/>
        </p:nvSpPr>
        <p:spPr>
          <a:xfrm>
            <a:off x="5585631" y="5440095"/>
            <a:ext cx="512522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DF7A1C"/>
                </a:solidFill>
                <a:effectLst/>
                <a:uLnTx/>
                <a:uFillTx/>
                <a:latin typeface="Franklin Gothic Demi Cond"/>
                <a:ea typeface="+mn-ea"/>
                <a:cs typeface="+mn-cs"/>
              </a:rPr>
              <a:t>Varied</a:t>
            </a:r>
            <a:r>
              <a:rPr kumimoji="0" lang="en-US" sz="3600" b="0" i="0" u="none" strike="noStrike" kern="1200" cap="none" spc="0" normalizeH="0" baseline="0" noProof="0" dirty="0">
                <a:ln>
                  <a:noFill/>
                </a:ln>
                <a:solidFill>
                  <a:srgbClr val="005581"/>
                </a:solidFill>
                <a:effectLst/>
                <a:uLnTx/>
                <a:uFillTx/>
                <a:latin typeface="Franklin Gothic Demi Cond"/>
                <a:ea typeface="+mn-ea"/>
                <a:cs typeface="+mn-cs"/>
              </a:rPr>
              <a:t> </a:t>
            </a:r>
            <a:r>
              <a:rPr kumimoji="0" lang="en-US" sz="4000" b="0" i="0" u="none" strike="noStrike" kern="1200" cap="none" spc="0" normalizeH="0" baseline="0" noProof="0" dirty="0">
                <a:ln>
                  <a:noFill/>
                </a:ln>
                <a:solidFill>
                  <a:srgbClr val="005581"/>
                </a:solidFill>
                <a:effectLst/>
                <a:uLnTx/>
                <a:uFillTx/>
                <a:latin typeface="Franklin Gothic Demi Cond"/>
                <a:ea typeface="+mn-ea"/>
                <a:cs typeface="+mn-cs"/>
              </a:rPr>
              <a:t>areas</a:t>
            </a:r>
            <a:r>
              <a:rPr kumimoji="0" lang="en-US" sz="3600" b="0" i="0" u="none" strike="noStrike" kern="1200" cap="none" spc="0" normalizeH="0" baseline="0" noProof="0" dirty="0">
                <a:ln>
                  <a:noFill/>
                </a:ln>
                <a:solidFill>
                  <a:srgbClr val="005581"/>
                </a:solidFill>
                <a:effectLst/>
                <a:uLnTx/>
                <a:uFillTx/>
                <a:latin typeface="Franklin Gothic Demi Cond"/>
                <a:ea typeface="+mn-ea"/>
                <a:cs typeface="+mn-cs"/>
              </a:rPr>
              <a:t> of impact</a:t>
            </a:r>
          </a:p>
        </p:txBody>
      </p:sp>
      <p:cxnSp>
        <p:nvCxnSpPr>
          <p:cNvPr id="9" name="Straight Connector 8">
            <a:extLst>
              <a:ext uri="{FF2B5EF4-FFF2-40B4-BE49-F238E27FC236}">
                <a16:creationId xmlns:a16="http://schemas.microsoft.com/office/drawing/2014/main" id="{780A93E0-02CC-4262-827B-5B8F3C44F93E}"/>
              </a:ext>
            </a:extLst>
          </p:cNvPr>
          <p:cNvCxnSpPr>
            <a:cxnSpLocks/>
          </p:cNvCxnSpPr>
          <p:nvPr userDrawn="1"/>
        </p:nvCxnSpPr>
        <p:spPr>
          <a:xfrm>
            <a:off x="2425553" y="3429428"/>
            <a:ext cx="72319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22BBEC7-E930-41D3-A4D6-6FC8A81ED028}"/>
              </a:ext>
            </a:extLst>
          </p:cNvPr>
          <p:cNvCxnSpPr>
            <a:cxnSpLocks/>
          </p:cNvCxnSpPr>
          <p:nvPr userDrawn="1"/>
        </p:nvCxnSpPr>
        <p:spPr>
          <a:xfrm>
            <a:off x="2425553" y="4514106"/>
            <a:ext cx="72319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4C51A09-67EC-4AF6-8BB7-4B604FD7193E}"/>
              </a:ext>
            </a:extLst>
          </p:cNvPr>
          <p:cNvCxnSpPr>
            <a:cxnSpLocks/>
          </p:cNvCxnSpPr>
          <p:nvPr userDrawn="1"/>
        </p:nvCxnSpPr>
        <p:spPr>
          <a:xfrm>
            <a:off x="2425553" y="5438691"/>
            <a:ext cx="72319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A73F01E-B7F4-47DD-B0BE-96B5A8DF6B69}"/>
              </a:ext>
            </a:extLst>
          </p:cNvPr>
          <p:cNvSpPr txBox="1"/>
          <p:nvPr userDrawn="1"/>
        </p:nvSpPr>
        <p:spPr>
          <a:xfrm>
            <a:off x="6817580" y="3582876"/>
            <a:ext cx="976422" cy="824023"/>
          </a:xfrm>
          <a:prstGeom prst="rect">
            <a:avLst/>
          </a:prstGeom>
          <a:noFill/>
        </p:spPr>
        <p:txBody>
          <a:bodyPr wrap="square" numCol="1"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5581"/>
                </a:solidFill>
                <a:effectLst/>
                <a:uLnTx/>
                <a:uFillTx/>
                <a:latin typeface="Franklin Gothic Demi Cond"/>
                <a:ea typeface="+mn-ea"/>
                <a:cs typeface="+mn-cs"/>
              </a:rPr>
              <a:t>Cincinnati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5581"/>
                </a:solidFill>
                <a:effectLst/>
                <a:uLnTx/>
                <a:uFillTx/>
                <a:latin typeface="Franklin Gothic Demi Cond"/>
                <a:ea typeface="+mn-ea"/>
                <a:cs typeface="+mn-cs"/>
              </a:rPr>
              <a:t>Pittsburgh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5581"/>
                </a:solidFill>
                <a:effectLst/>
                <a:uLnTx/>
                <a:uFillTx/>
                <a:latin typeface="Franklin Gothic Demi Cond"/>
                <a:ea typeface="+mn-ea"/>
                <a:cs typeface="+mn-cs"/>
              </a:rPr>
              <a:t>Cleveland</a:t>
            </a:r>
          </a:p>
        </p:txBody>
      </p:sp>
      <p:sp>
        <p:nvSpPr>
          <p:cNvPr id="13" name="TextBox 12">
            <a:extLst>
              <a:ext uri="{FF2B5EF4-FFF2-40B4-BE49-F238E27FC236}">
                <a16:creationId xmlns:a16="http://schemas.microsoft.com/office/drawing/2014/main" id="{E66879D7-C7F3-4C7E-A4AF-FD26182FFC1B}"/>
              </a:ext>
            </a:extLst>
          </p:cNvPr>
          <p:cNvSpPr txBox="1"/>
          <p:nvPr userDrawn="1"/>
        </p:nvSpPr>
        <p:spPr>
          <a:xfrm>
            <a:off x="7735084" y="3582876"/>
            <a:ext cx="802758" cy="824023"/>
          </a:xfrm>
          <a:prstGeom prst="rect">
            <a:avLst/>
          </a:prstGeom>
          <a:noFill/>
        </p:spPr>
        <p:txBody>
          <a:bodyPr wrap="square" numCol="1"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5581"/>
                </a:solidFill>
                <a:effectLst/>
                <a:uLnTx/>
                <a:uFillTx/>
                <a:latin typeface="Franklin Gothic Demi Cond"/>
                <a:ea typeface="+mn-ea"/>
                <a:cs typeface="+mn-cs"/>
              </a:rPr>
              <a:t>Atlanta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5581"/>
                </a:solidFill>
                <a:effectLst/>
                <a:uLnTx/>
                <a:uFillTx/>
                <a:latin typeface="Franklin Gothic Demi Cond"/>
                <a:ea typeface="+mn-ea"/>
                <a:cs typeface="+mn-cs"/>
              </a:rPr>
              <a:t>Chicago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5581"/>
                </a:solidFill>
                <a:effectLst/>
                <a:uLnTx/>
                <a:uFillTx/>
                <a:latin typeface="Franklin Gothic Demi Cond"/>
                <a:ea typeface="+mn-ea"/>
                <a:cs typeface="+mn-cs"/>
              </a:rPr>
              <a:t>Denver</a:t>
            </a:r>
          </a:p>
        </p:txBody>
      </p:sp>
      <p:sp>
        <p:nvSpPr>
          <p:cNvPr id="14" name="TextBox 13">
            <a:extLst>
              <a:ext uri="{FF2B5EF4-FFF2-40B4-BE49-F238E27FC236}">
                <a16:creationId xmlns:a16="http://schemas.microsoft.com/office/drawing/2014/main" id="{29E15682-D76B-496A-84C0-328688AEA9F2}"/>
              </a:ext>
            </a:extLst>
          </p:cNvPr>
          <p:cNvSpPr txBox="1"/>
          <p:nvPr userDrawn="1"/>
        </p:nvSpPr>
        <p:spPr>
          <a:xfrm>
            <a:off x="8487334" y="3582876"/>
            <a:ext cx="1286539" cy="824023"/>
          </a:xfrm>
          <a:prstGeom prst="rect">
            <a:avLst/>
          </a:prstGeom>
          <a:noFill/>
        </p:spPr>
        <p:txBody>
          <a:bodyPr wrap="square" numCol="1"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5581"/>
                </a:solidFill>
                <a:effectLst/>
                <a:uLnTx/>
                <a:uFillTx/>
                <a:latin typeface="Franklin Gothic Demi Cond"/>
                <a:ea typeface="+mn-ea"/>
                <a:cs typeface="+mn-cs"/>
              </a:rPr>
              <a:t>Indianapolis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5581"/>
                </a:solidFill>
                <a:effectLst/>
                <a:uLnTx/>
                <a:uFillTx/>
                <a:latin typeface="Franklin Gothic Demi Cond"/>
                <a:ea typeface="+mn-ea"/>
                <a:cs typeface="+mn-cs"/>
              </a:rPr>
              <a:t>Washington, DC</a:t>
            </a:r>
          </a:p>
        </p:txBody>
      </p:sp>
      <p:cxnSp>
        <p:nvCxnSpPr>
          <p:cNvPr id="15" name="Straight Connector 14">
            <a:extLst>
              <a:ext uri="{FF2B5EF4-FFF2-40B4-BE49-F238E27FC236}">
                <a16:creationId xmlns:a16="http://schemas.microsoft.com/office/drawing/2014/main" id="{75E35CC0-7864-436E-BB71-A6200649B879}"/>
              </a:ext>
            </a:extLst>
          </p:cNvPr>
          <p:cNvCxnSpPr>
            <a:cxnSpLocks/>
          </p:cNvCxnSpPr>
          <p:nvPr userDrawn="1"/>
        </p:nvCxnSpPr>
        <p:spPr>
          <a:xfrm>
            <a:off x="6749906" y="3582876"/>
            <a:ext cx="0" cy="8240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3685516-D088-485D-8770-45995F2A34FE}"/>
              </a:ext>
            </a:extLst>
          </p:cNvPr>
          <p:cNvCxnSpPr>
            <a:cxnSpLocks/>
          </p:cNvCxnSpPr>
          <p:nvPr userDrawn="1"/>
        </p:nvCxnSpPr>
        <p:spPr>
          <a:xfrm>
            <a:off x="6102206" y="4663702"/>
            <a:ext cx="0" cy="6464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E45E748-C864-4CC2-BF51-D8732EC85526}"/>
              </a:ext>
            </a:extLst>
          </p:cNvPr>
          <p:cNvCxnSpPr>
            <a:cxnSpLocks/>
          </p:cNvCxnSpPr>
          <p:nvPr userDrawn="1"/>
        </p:nvCxnSpPr>
        <p:spPr>
          <a:xfrm>
            <a:off x="5473554" y="5592390"/>
            <a:ext cx="0" cy="4369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02097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152CAC-3E81-44C2-A8FC-9D5348C015A5}"/>
              </a:ext>
            </a:extLst>
          </p:cNvPr>
          <p:cNvSpPr>
            <a:spLocks noGrp="1"/>
          </p:cNvSpPr>
          <p:nvPr userDrawn="1">
            <p:ph idx="1"/>
          </p:nvPr>
        </p:nvSpPr>
        <p:spPr>
          <a:xfrm>
            <a:off x="585216" y="1865376"/>
            <a:ext cx="109728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a:extLst>
              <a:ext uri="{FF2B5EF4-FFF2-40B4-BE49-F238E27FC236}">
                <a16:creationId xmlns:a16="http://schemas.microsoft.com/office/drawing/2014/main" id="{1BFEB0D1-F7AE-4FAC-A9E0-5F48BBBCB00C}"/>
              </a:ext>
            </a:extLst>
          </p:cNvPr>
          <p:cNvSpPr>
            <a:spLocks noGrp="1"/>
          </p:cNvSpPr>
          <p:nvPr userDrawn="1">
            <p:ph type="body" sz="quarter" idx="10" hasCustomPrompt="1"/>
          </p:nvPr>
        </p:nvSpPr>
        <p:spPr>
          <a:xfrm>
            <a:off x="585216" y="1360488"/>
            <a:ext cx="10972800" cy="502920"/>
          </a:xfrm>
        </p:spPr>
        <p:txBody>
          <a:bodyPr>
            <a:normAutofit/>
          </a:bodyPr>
          <a:lstStyle>
            <a:lvl1pPr marL="0" indent="0">
              <a:buNone/>
              <a:defRPr lang="en-US" sz="3000" b="0" i="0" kern="1200" baseline="0" dirty="0">
                <a:solidFill>
                  <a:schemeClr val="tx1"/>
                </a:solidFill>
                <a:latin typeface="Franklin Gothic Demi Cond" panose="020B0706030402020204" pitchFamily="34" charset="0"/>
                <a:ea typeface="+mn-ea"/>
                <a:cs typeface="+mn-cs"/>
              </a:defRPr>
            </a:lvl1pPr>
          </a:lstStyle>
          <a:p>
            <a:pPr lvl="0"/>
            <a:r>
              <a:rPr lang="en-US"/>
              <a:t>Click to Edit Master Styles</a:t>
            </a:r>
          </a:p>
        </p:txBody>
      </p:sp>
      <p:grpSp>
        <p:nvGrpSpPr>
          <p:cNvPr id="4" name="Group 3">
            <a:extLst>
              <a:ext uri="{FF2B5EF4-FFF2-40B4-BE49-F238E27FC236}">
                <a16:creationId xmlns:a16="http://schemas.microsoft.com/office/drawing/2014/main" id="{A5BF8DE5-12BA-4797-81E2-27BB4DBCF892}"/>
              </a:ext>
            </a:extLst>
          </p:cNvPr>
          <p:cNvGrpSpPr/>
          <p:nvPr userDrawn="1"/>
        </p:nvGrpSpPr>
        <p:grpSpPr>
          <a:xfrm>
            <a:off x="329184" y="576071"/>
            <a:ext cx="8686800" cy="914400"/>
            <a:chOff x="329184" y="576071"/>
            <a:chExt cx="8686800" cy="914400"/>
          </a:xfrm>
        </p:grpSpPr>
        <p:cxnSp>
          <p:nvCxnSpPr>
            <p:cNvPr id="16" name="Straight Connector 15">
              <a:extLst>
                <a:ext uri="{FF2B5EF4-FFF2-40B4-BE49-F238E27FC236}">
                  <a16:creationId xmlns:a16="http://schemas.microsoft.com/office/drawing/2014/main" id="{2BD241C4-D9F2-4974-9F2B-97BB9B2E964C}"/>
                </a:ext>
              </a:extLst>
            </p:cNvPr>
            <p:cNvCxnSpPr/>
            <p:nvPr userDrawn="1"/>
          </p:nvCxnSpPr>
          <p:spPr>
            <a:xfrm>
              <a:off x="329184" y="750894"/>
              <a:ext cx="8686800" cy="0"/>
            </a:xfrm>
            <a:prstGeom prst="line">
              <a:avLst/>
            </a:prstGeom>
            <a:ln w="12700">
              <a:solidFill>
                <a:schemeClr val="accent4">
                  <a:lumMod val="40000"/>
                  <a:lumOff val="6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3942C8F-E043-4DBC-AB70-E28E618A2689}"/>
                </a:ext>
              </a:extLst>
            </p:cNvPr>
            <p:cNvCxnSpPr/>
            <p:nvPr userDrawn="1"/>
          </p:nvCxnSpPr>
          <p:spPr>
            <a:xfrm>
              <a:off x="457200" y="1097461"/>
              <a:ext cx="7772400" cy="0"/>
            </a:xfrm>
            <a:prstGeom prst="line">
              <a:avLst/>
            </a:prstGeom>
            <a:ln w="12700">
              <a:solidFill>
                <a:schemeClr val="accent4">
                  <a:lumMod val="40000"/>
                  <a:lumOff val="6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3D0989A-655B-4294-902F-308F2A68A776}"/>
                </a:ext>
              </a:extLst>
            </p:cNvPr>
            <p:cNvCxnSpPr>
              <a:cxnSpLocks/>
            </p:cNvCxnSpPr>
            <p:nvPr userDrawn="1"/>
          </p:nvCxnSpPr>
          <p:spPr>
            <a:xfrm>
              <a:off x="685800" y="576071"/>
              <a:ext cx="0" cy="914400"/>
            </a:xfrm>
            <a:prstGeom prst="line">
              <a:avLst/>
            </a:prstGeom>
            <a:ln w="12700">
              <a:solidFill>
                <a:schemeClr val="accent4">
                  <a:lumMod val="40000"/>
                  <a:lumOff val="60000"/>
                  <a:alpha val="50000"/>
                </a:schemeClr>
              </a:solidFill>
            </a:ln>
          </p:spPr>
          <p:style>
            <a:lnRef idx="1">
              <a:schemeClr val="accent1"/>
            </a:lnRef>
            <a:fillRef idx="0">
              <a:schemeClr val="accent1"/>
            </a:fillRef>
            <a:effectRef idx="0">
              <a:schemeClr val="accent1"/>
            </a:effectRef>
            <a:fontRef idx="minor">
              <a:schemeClr val="tx1"/>
            </a:fontRef>
          </p:style>
        </p:cxnSp>
      </p:grpSp>
      <p:sp>
        <p:nvSpPr>
          <p:cNvPr id="6" name="Date Placeholder 5">
            <a:extLst>
              <a:ext uri="{FF2B5EF4-FFF2-40B4-BE49-F238E27FC236}">
                <a16:creationId xmlns:a16="http://schemas.microsoft.com/office/drawing/2014/main" id="{5702136E-5E63-4CB0-B9FD-BB0AF8B6BB1D}"/>
              </a:ext>
            </a:extLst>
          </p:cNvPr>
          <p:cNvSpPr>
            <a:spLocks noGrp="1"/>
          </p:cNvSpPr>
          <p:nvPr userDrawn="1">
            <p:ph type="dt" sz="half"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9BBCD"/>
              </a:solidFill>
              <a:effectLst/>
              <a:uLnTx/>
              <a:uFillTx/>
              <a:latin typeface="Franklin Gothic Medium Cond"/>
              <a:ea typeface="+mn-ea"/>
              <a:cs typeface="+mn-cs"/>
            </a:endParaRPr>
          </a:p>
        </p:txBody>
      </p:sp>
      <p:sp>
        <p:nvSpPr>
          <p:cNvPr id="7" name="Footer Placeholder 6">
            <a:extLst>
              <a:ext uri="{FF2B5EF4-FFF2-40B4-BE49-F238E27FC236}">
                <a16:creationId xmlns:a16="http://schemas.microsoft.com/office/drawing/2014/main" id="{5454D001-C68F-4658-ACB8-896098FBF6A0}"/>
              </a:ext>
            </a:extLst>
          </p:cNvPr>
          <p:cNvSpPr>
            <a:spLocks noGrp="1"/>
          </p:cNvSpPr>
          <p:nvPr userDrawn="1">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9BBCD"/>
              </a:solidFill>
              <a:effectLst/>
              <a:uLnTx/>
              <a:uFillTx/>
              <a:latin typeface="Franklin Gothic Medium Cond"/>
              <a:ea typeface="+mn-ea"/>
              <a:cs typeface="+mn-cs"/>
            </a:endParaRPr>
          </a:p>
        </p:txBody>
      </p:sp>
      <p:sp>
        <p:nvSpPr>
          <p:cNvPr id="9" name="Slide Number Placeholder 8">
            <a:extLst>
              <a:ext uri="{FF2B5EF4-FFF2-40B4-BE49-F238E27FC236}">
                <a16:creationId xmlns:a16="http://schemas.microsoft.com/office/drawing/2014/main" id="{C5EB3387-48ED-4511-BE56-71691D5520B2}"/>
              </a:ext>
            </a:extLst>
          </p:cNvPr>
          <p:cNvSpPr>
            <a:spLocks noGrp="1"/>
          </p:cNvSpPr>
          <p:nvPr userDrawn="1">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CAC75-26B5-4356-8D4F-AE41242F276E}" type="slidenum">
              <a:rPr kumimoji="0" lang="en-US" sz="1200" b="0" i="0" u="none" strike="noStrike" kern="1200" cap="none" spc="0" normalizeH="0" baseline="0" noProof="0" smtClean="0">
                <a:ln>
                  <a:noFill/>
                </a:ln>
                <a:solidFill>
                  <a:srgbClr val="99BBCD"/>
                </a:solidFill>
                <a:effectLst/>
                <a:uLnTx/>
                <a:uFillTx/>
                <a:latin typeface="Franklin Gothic Medium C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99BBCD"/>
              </a:solidFill>
              <a:effectLst/>
              <a:uLnTx/>
              <a:uFillTx/>
              <a:latin typeface="Franklin Gothic Medium Cond"/>
              <a:ea typeface="+mn-ea"/>
              <a:cs typeface="+mn-cs"/>
            </a:endParaRPr>
          </a:p>
        </p:txBody>
      </p:sp>
      <p:sp>
        <p:nvSpPr>
          <p:cNvPr id="10" name="Title 9">
            <a:extLst>
              <a:ext uri="{FF2B5EF4-FFF2-40B4-BE49-F238E27FC236}">
                <a16:creationId xmlns:a16="http://schemas.microsoft.com/office/drawing/2014/main" id="{A5122DF6-572A-4129-ABE8-BC04A9E4210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922353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5BF8DE5-12BA-4797-81E2-27BB4DBCF892}"/>
              </a:ext>
            </a:extLst>
          </p:cNvPr>
          <p:cNvGrpSpPr/>
          <p:nvPr userDrawn="1"/>
        </p:nvGrpSpPr>
        <p:grpSpPr>
          <a:xfrm>
            <a:off x="329184" y="576071"/>
            <a:ext cx="8686800" cy="914400"/>
            <a:chOff x="329184" y="576071"/>
            <a:chExt cx="8686800" cy="914400"/>
          </a:xfrm>
        </p:grpSpPr>
        <p:cxnSp>
          <p:nvCxnSpPr>
            <p:cNvPr id="16" name="Straight Connector 15">
              <a:extLst>
                <a:ext uri="{FF2B5EF4-FFF2-40B4-BE49-F238E27FC236}">
                  <a16:creationId xmlns:a16="http://schemas.microsoft.com/office/drawing/2014/main" id="{2BD241C4-D9F2-4974-9F2B-97BB9B2E964C}"/>
                </a:ext>
              </a:extLst>
            </p:cNvPr>
            <p:cNvCxnSpPr/>
            <p:nvPr userDrawn="1"/>
          </p:nvCxnSpPr>
          <p:spPr>
            <a:xfrm>
              <a:off x="329184" y="750894"/>
              <a:ext cx="8686800" cy="0"/>
            </a:xfrm>
            <a:prstGeom prst="line">
              <a:avLst/>
            </a:prstGeom>
            <a:ln w="12700">
              <a:solidFill>
                <a:schemeClr val="accent4">
                  <a:lumMod val="40000"/>
                  <a:lumOff val="6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3942C8F-E043-4DBC-AB70-E28E618A2689}"/>
                </a:ext>
              </a:extLst>
            </p:cNvPr>
            <p:cNvCxnSpPr/>
            <p:nvPr userDrawn="1"/>
          </p:nvCxnSpPr>
          <p:spPr>
            <a:xfrm>
              <a:off x="457200" y="1097461"/>
              <a:ext cx="7772400" cy="0"/>
            </a:xfrm>
            <a:prstGeom prst="line">
              <a:avLst/>
            </a:prstGeom>
            <a:ln w="12700">
              <a:solidFill>
                <a:schemeClr val="accent4">
                  <a:lumMod val="40000"/>
                  <a:lumOff val="6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3D0989A-655B-4294-902F-308F2A68A776}"/>
                </a:ext>
              </a:extLst>
            </p:cNvPr>
            <p:cNvCxnSpPr>
              <a:cxnSpLocks/>
            </p:cNvCxnSpPr>
            <p:nvPr userDrawn="1"/>
          </p:nvCxnSpPr>
          <p:spPr>
            <a:xfrm>
              <a:off x="685800" y="576071"/>
              <a:ext cx="0" cy="914400"/>
            </a:xfrm>
            <a:prstGeom prst="line">
              <a:avLst/>
            </a:prstGeom>
            <a:ln w="12700">
              <a:solidFill>
                <a:schemeClr val="accent4">
                  <a:lumMod val="40000"/>
                  <a:lumOff val="60000"/>
                  <a:alpha val="50000"/>
                </a:schemeClr>
              </a:solidFill>
            </a:ln>
          </p:spPr>
          <p:style>
            <a:lnRef idx="1">
              <a:schemeClr val="accent1"/>
            </a:lnRef>
            <a:fillRef idx="0">
              <a:schemeClr val="accent1"/>
            </a:fillRef>
            <a:effectRef idx="0">
              <a:schemeClr val="accent1"/>
            </a:effectRef>
            <a:fontRef idx="minor">
              <a:schemeClr val="tx1"/>
            </a:fontRef>
          </p:style>
        </p:cxnSp>
      </p:grpSp>
      <p:sp>
        <p:nvSpPr>
          <p:cNvPr id="6" name="Date Placeholder 5">
            <a:extLst>
              <a:ext uri="{FF2B5EF4-FFF2-40B4-BE49-F238E27FC236}">
                <a16:creationId xmlns:a16="http://schemas.microsoft.com/office/drawing/2014/main" id="{5702136E-5E63-4CB0-B9FD-BB0AF8B6BB1D}"/>
              </a:ext>
            </a:extLst>
          </p:cNvPr>
          <p:cNvSpPr>
            <a:spLocks noGrp="1"/>
          </p:cNvSpPr>
          <p:nvPr userDrawn="1">
            <p:ph type="dt" sz="half"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9BBCD"/>
              </a:solidFill>
              <a:effectLst/>
              <a:uLnTx/>
              <a:uFillTx/>
              <a:latin typeface="Franklin Gothic Medium Cond"/>
              <a:ea typeface="+mn-ea"/>
              <a:cs typeface="+mn-cs"/>
            </a:endParaRPr>
          </a:p>
        </p:txBody>
      </p:sp>
      <p:sp>
        <p:nvSpPr>
          <p:cNvPr id="7" name="Footer Placeholder 6">
            <a:extLst>
              <a:ext uri="{FF2B5EF4-FFF2-40B4-BE49-F238E27FC236}">
                <a16:creationId xmlns:a16="http://schemas.microsoft.com/office/drawing/2014/main" id="{5454D001-C68F-4658-ACB8-896098FBF6A0}"/>
              </a:ext>
            </a:extLst>
          </p:cNvPr>
          <p:cNvSpPr>
            <a:spLocks noGrp="1"/>
          </p:cNvSpPr>
          <p:nvPr userDrawn="1">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9BBCD"/>
              </a:solidFill>
              <a:effectLst/>
              <a:uLnTx/>
              <a:uFillTx/>
              <a:latin typeface="Franklin Gothic Medium Cond"/>
              <a:ea typeface="+mn-ea"/>
              <a:cs typeface="+mn-cs"/>
            </a:endParaRPr>
          </a:p>
        </p:txBody>
      </p:sp>
      <p:sp>
        <p:nvSpPr>
          <p:cNvPr id="9" name="Slide Number Placeholder 8">
            <a:extLst>
              <a:ext uri="{FF2B5EF4-FFF2-40B4-BE49-F238E27FC236}">
                <a16:creationId xmlns:a16="http://schemas.microsoft.com/office/drawing/2014/main" id="{C5EB3387-48ED-4511-BE56-71691D5520B2}"/>
              </a:ext>
            </a:extLst>
          </p:cNvPr>
          <p:cNvSpPr>
            <a:spLocks noGrp="1"/>
          </p:cNvSpPr>
          <p:nvPr userDrawn="1">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CAC75-26B5-4356-8D4F-AE41242F276E}" type="slidenum">
              <a:rPr kumimoji="0" lang="en-US" sz="1200" b="0" i="0" u="none" strike="noStrike" kern="1200" cap="none" spc="0" normalizeH="0" baseline="0" noProof="0" smtClean="0">
                <a:ln>
                  <a:noFill/>
                </a:ln>
                <a:solidFill>
                  <a:srgbClr val="99BBCD"/>
                </a:solidFill>
                <a:effectLst/>
                <a:uLnTx/>
                <a:uFillTx/>
                <a:latin typeface="Franklin Gothic Medium C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99BBCD"/>
              </a:solidFill>
              <a:effectLst/>
              <a:uLnTx/>
              <a:uFillTx/>
              <a:latin typeface="Franklin Gothic Medium Cond"/>
              <a:ea typeface="+mn-ea"/>
              <a:cs typeface="+mn-cs"/>
            </a:endParaRPr>
          </a:p>
        </p:txBody>
      </p:sp>
      <p:sp>
        <p:nvSpPr>
          <p:cNvPr id="10" name="Title 9">
            <a:extLst>
              <a:ext uri="{FF2B5EF4-FFF2-40B4-BE49-F238E27FC236}">
                <a16:creationId xmlns:a16="http://schemas.microsoft.com/office/drawing/2014/main" id="{A5122DF6-572A-4129-ABE8-BC04A9E42107}"/>
              </a:ext>
            </a:extLst>
          </p:cNvPr>
          <p:cNvSpPr>
            <a:spLocks noGrp="1"/>
          </p:cNvSpPr>
          <p:nvPr>
            <p:ph type="title"/>
          </p:nvPr>
        </p:nvSpPr>
        <p:spPr/>
        <p:txBody>
          <a:bodyPr/>
          <a:lstStyle/>
          <a:p>
            <a:r>
              <a:rPr lang="en-US"/>
              <a:t>Click to edit Master title style</a:t>
            </a:r>
          </a:p>
        </p:txBody>
      </p:sp>
      <p:sp>
        <p:nvSpPr>
          <p:cNvPr id="12" name="Content Placeholder 2">
            <a:extLst>
              <a:ext uri="{FF2B5EF4-FFF2-40B4-BE49-F238E27FC236}">
                <a16:creationId xmlns:a16="http://schemas.microsoft.com/office/drawing/2014/main" id="{639A6F27-C2E4-4A23-A053-8D967793F678}"/>
              </a:ext>
            </a:extLst>
          </p:cNvPr>
          <p:cNvSpPr>
            <a:spLocks noGrp="1"/>
          </p:cNvSpPr>
          <p:nvPr>
            <p:ph idx="1"/>
          </p:nvPr>
        </p:nvSpPr>
        <p:spPr>
          <a:xfrm>
            <a:off x="585216" y="1360488"/>
            <a:ext cx="10972800" cy="48562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21652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and Subtitle">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C73FF6B8-CB18-4C87-890B-73C2A71B81ED}"/>
              </a:ext>
            </a:extLst>
          </p:cNvPr>
          <p:cNvGrpSpPr/>
          <p:nvPr userDrawn="1"/>
        </p:nvGrpSpPr>
        <p:grpSpPr>
          <a:xfrm>
            <a:off x="329184" y="576071"/>
            <a:ext cx="8686800" cy="914400"/>
            <a:chOff x="329184" y="576071"/>
            <a:chExt cx="8686800" cy="914400"/>
          </a:xfrm>
        </p:grpSpPr>
        <p:cxnSp>
          <p:nvCxnSpPr>
            <p:cNvPr id="19" name="Straight Connector 18">
              <a:extLst>
                <a:ext uri="{FF2B5EF4-FFF2-40B4-BE49-F238E27FC236}">
                  <a16:creationId xmlns:a16="http://schemas.microsoft.com/office/drawing/2014/main" id="{82B9CA72-C536-4E61-82BB-71BAF4EEFA59}"/>
                </a:ext>
              </a:extLst>
            </p:cNvPr>
            <p:cNvCxnSpPr/>
            <p:nvPr userDrawn="1"/>
          </p:nvCxnSpPr>
          <p:spPr>
            <a:xfrm>
              <a:off x="329184" y="750894"/>
              <a:ext cx="8686800" cy="0"/>
            </a:xfrm>
            <a:prstGeom prst="line">
              <a:avLst/>
            </a:prstGeom>
            <a:ln w="12700">
              <a:solidFill>
                <a:schemeClr val="accent4">
                  <a:lumMod val="40000"/>
                  <a:lumOff val="6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8F64F7B-58F7-459A-B5B4-40CEA58632B4}"/>
                </a:ext>
              </a:extLst>
            </p:cNvPr>
            <p:cNvCxnSpPr/>
            <p:nvPr userDrawn="1"/>
          </p:nvCxnSpPr>
          <p:spPr>
            <a:xfrm>
              <a:off x="457200" y="1097461"/>
              <a:ext cx="7772400" cy="0"/>
            </a:xfrm>
            <a:prstGeom prst="line">
              <a:avLst/>
            </a:prstGeom>
            <a:ln w="12700">
              <a:solidFill>
                <a:schemeClr val="accent4">
                  <a:lumMod val="40000"/>
                  <a:lumOff val="6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125DC8A-D479-4B2A-BDF5-5DBDE91D2FAC}"/>
                </a:ext>
              </a:extLst>
            </p:cNvPr>
            <p:cNvCxnSpPr>
              <a:cxnSpLocks/>
            </p:cNvCxnSpPr>
            <p:nvPr userDrawn="1"/>
          </p:nvCxnSpPr>
          <p:spPr>
            <a:xfrm>
              <a:off x="685800" y="576071"/>
              <a:ext cx="0" cy="914400"/>
            </a:xfrm>
            <a:prstGeom prst="line">
              <a:avLst/>
            </a:prstGeom>
            <a:ln w="12700">
              <a:solidFill>
                <a:schemeClr val="accent4">
                  <a:lumMod val="40000"/>
                  <a:lumOff val="60000"/>
                  <a:alpha val="50000"/>
                </a:schemeClr>
              </a:solidFill>
            </a:ln>
          </p:spPr>
          <p:style>
            <a:lnRef idx="1">
              <a:schemeClr val="accent1"/>
            </a:lnRef>
            <a:fillRef idx="0">
              <a:schemeClr val="accent1"/>
            </a:fillRef>
            <a:effectRef idx="0">
              <a:schemeClr val="accent1"/>
            </a:effectRef>
            <a:fontRef idx="minor">
              <a:schemeClr val="tx1"/>
            </a:fontRef>
          </p:style>
        </p:cxnSp>
      </p:grpSp>
      <p:sp>
        <p:nvSpPr>
          <p:cNvPr id="3" name="Content Placeholder 2">
            <a:extLst>
              <a:ext uri="{FF2B5EF4-FFF2-40B4-BE49-F238E27FC236}">
                <a16:creationId xmlns:a16="http://schemas.microsoft.com/office/drawing/2014/main" id="{33152CAC-3E81-44C2-A8FC-9D5348C015A5}"/>
              </a:ext>
            </a:extLst>
          </p:cNvPr>
          <p:cNvSpPr>
            <a:spLocks noGrp="1"/>
          </p:cNvSpPr>
          <p:nvPr>
            <p:ph idx="1"/>
          </p:nvPr>
        </p:nvSpPr>
        <p:spPr>
          <a:xfrm>
            <a:off x="585216" y="1865376"/>
            <a:ext cx="5458543" cy="4351338"/>
          </a:xfrm>
        </p:spPr>
        <p:txBody>
          <a:bodyPr tIns="9144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a:extLst>
              <a:ext uri="{FF2B5EF4-FFF2-40B4-BE49-F238E27FC236}">
                <a16:creationId xmlns:a16="http://schemas.microsoft.com/office/drawing/2014/main" id="{1BFEB0D1-F7AE-4FAC-A9E0-5F48BBBCB00C}"/>
              </a:ext>
            </a:extLst>
          </p:cNvPr>
          <p:cNvSpPr>
            <a:spLocks noGrp="1"/>
          </p:cNvSpPr>
          <p:nvPr>
            <p:ph type="body" sz="quarter" idx="10" hasCustomPrompt="1"/>
          </p:nvPr>
        </p:nvSpPr>
        <p:spPr>
          <a:xfrm>
            <a:off x="585216" y="1360488"/>
            <a:ext cx="10972800" cy="502920"/>
          </a:xfrm>
        </p:spPr>
        <p:txBody>
          <a:bodyPr>
            <a:normAutofit/>
          </a:bodyPr>
          <a:lstStyle>
            <a:lvl1pPr marL="0" indent="0">
              <a:buNone/>
              <a:defRPr sz="3000" b="0" i="0" baseline="0">
                <a:solidFill>
                  <a:schemeClr val="tx1"/>
                </a:solidFill>
                <a:latin typeface="Franklin Gothic Demi Cond" panose="020B0706030402020204" pitchFamily="34" charset="0"/>
              </a:defRPr>
            </a:lvl1pPr>
          </a:lstStyle>
          <a:p>
            <a:pPr lvl="0"/>
            <a:r>
              <a:rPr lang="en-US"/>
              <a:t>Click to Edit Master Styles</a:t>
            </a:r>
          </a:p>
        </p:txBody>
      </p:sp>
      <p:sp>
        <p:nvSpPr>
          <p:cNvPr id="10" name="Content Placeholder 2">
            <a:extLst>
              <a:ext uri="{FF2B5EF4-FFF2-40B4-BE49-F238E27FC236}">
                <a16:creationId xmlns:a16="http://schemas.microsoft.com/office/drawing/2014/main" id="{257DC5C3-086D-46AB-9DFB-752A6CB1443E}"/>
              </a:ext>
            </a:extLst>
          </p:cNvPr>
          <p:cNvSpPr>
            <a:spLocks noGrp="1"/>
          </p:cNvSpPr>
          <p:nvPr>
            <p:ph idx="11"/>
          </p:nvPr>
        </p:nvSpPr>
        <p:spPr>
          <a:xfrm>
            <a:off x="6099473" y="1863408"/>
            <a:ext cx="5458543" cy="4351338"/>
          </a:xfrm>
        </p:spPr>
        <p:txBody>
          <a:bodyPr tIns="9144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37884B73-09D5-4D38-9994-647FEF566B30}"/>
              </a:ext>
            </a:extLst>
          </p:cNvPr>
          <p:cNvSpPr>
            <a:spLocks noGrp="1"/>
          </p:cNvSpPr>
          <p:nvPr>
            <p:ph type="dt" sz="half"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9BBCD"/>
              </a:solidFill>
              <a:effectLst/>
              <a:uLnTx/>
              <a:uFillTx/>
              <a:latin typeface="Franklin Gothic Medium Cond"/>
              <a:ea typeface="+mn-ea"/>
              <a:cs typeface="+mn-cs"/>
            </a:endParaRPr>
          </a:p>
        </p:txBody>
      </p:sp>
      <p:sp>
        <p:nvSpPr>
          <p:cNvPr id="4" name="Footer Placeholder 3">
            <a:extLst>
              <a:ext uri="{FF2B5EF4-FFF2-40B4-BE49-F238E27FC236}">
                <a16:creationId xmlns:a16="http://schemas.microsoft.com/office/drawing/2014/main" id="{6C68773A-628E-4667-B92E-A533F428CC94}"/>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9BBCD"/>
              </a:solidFill>
              <a:effectLst/>
              <a:uLnTx/>
              <a:uFillTx/>
              <a:latin typeface="Franklin Gothic Medium Cond"/>
              <a:ea typeface="+mn-ea"/>
              <a:cs typeface="+mn-cs"/>
            </a:endParaRPr>
          </a:p>
        </p:txBody>
      </p:sp>
      <p:sp>
        <p:nvSpPr>
          <p:cNvPr id="5" name="Slide Number Placeholder 4">
            <a:extLst>
              <a:ext uri="{FF2B5EF4-FFF2-40B4-BE49-F238E27FC236}">
                <a16:creationId xmlns:a16="http://schemas.microsoft.com/office/drawing/2014/main" id="{26DCD89A-96C5-4AFD-A342-B70F47A32E61}"/>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CAC75-26B5-4356-8D4F-AE41242F276E}" type="slidenum">
              <a:rPr kumimoji="0" lang="en-US" sz="1200" b="0" i="0" u="none" strike="noStrike" kern="1200" cap="none" spc="0" normalizeH="0" baseline="0" noProof="0" smtClean="0">
                <a:ln>
                  <a:noFill/>
                </a:ln>
                <a:solidFill>
                  <a:srgbClr val="99BBCD"/>
                </a:solidFill>
                <a:effectLst/>
                <a:uLnTx/>
                <a:uFillTx/>
                <a:latin typeface="Franklin Gothic Medium C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99BBCD"/>
              </a:solidFill>
              <a:effectLst/>
              <a:uLnTx/>
              <a:uFillTx/>
              <a:latin typeface="Franklin Gothic Medium Cond"/>
              <a:ea typeface="+mn-ea"/>
              <a:cs typeface="+mn-cs"/>
            </a:endParaRPr>
          </a:p>
        </p:txBody>
      </p:sp>
      <p:sp>
        <p:nvSpPr>
          <p:cNvPr id="7" name="Title 6">
            <a:extLst>
              <a:ext uri="{FF2B5EF4-FFF2-40B4-BE49-F238E27FC236}">
                <a16:creationId xmlns:a16="http://schemas.microsoft.com/office/drawing/2014/main" id="{14AFC402-E8E4-4984-A56B-48ED4A9E753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777937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3FA0EEC6-CBD6-418B-BD5C-4ED3C567C0EB}"/>
              </a:ext>
            </a:extLst>
          </p:cNvPr>
          <p:cNvGrpSpPr/>
          <p:nvPr userDrawn="1"/>
        </p:nvGrpSpPr>
        <p:grpSpPr>
          <a:xfrm>
            <a:off x="329184" y="576071"/>
            <a:ext cx="8686800" cy="914400"/>
            <a:chOff x="329184" y="576071"/>
            <a:chExt cx="8686800" cy="914400"/>
          </a:xfrm>
        </p:grpSpPr>
        <p:cxnSp>
          <p:nvCxnSpPr>
            <p:cNvPr id="16" name="Straight Connector 15">
              <a:extLst>
                <a:ext uri="{FF2B5EF4-FFF2-40B4-BE49-F238E27FC236}">
                  <a16:creationId xmlns:a16="http://schemas.microsoft.com/office/drawing/2014/main" id="{FBCCC178-7012-4568-A213-4E3FA4BFF241}"/>
                </a:ext>
              </a:extLst>
            </p:cNvPr>
            <p:cNvCxnSpPr/>
            <p:nvPr userDrawn="1"/>
          </p:nvCxnSpPr>
          <p:spPr>
            <a:xfrm>
              <a:off x="329184" y="750894"/>
              <a:ext cx="8686800" cy="0"/>
            </a:xfrm>
            <a:prstGeom prst="line">
              <a:avLst/>
            </a:prstGeom>
            <a:ln w="12700">
              <a:solidFill>
                <a:schemeClr val="accent4">
                  <a:lumMod val="40000"/>
                  <a:lumOff val="6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67156F0-E95E-4123-A0E2-F3356596DB94}"/>
                </a:ext>
              </a:extLst>
            </p:cNvPr>
            <p:cNvCxnSpPr/>
            <p:nvPr userDrawn="1"/>
          </p:nvCxnSpPr>
          <p:spPr>
            <a:xfrm>
              <a:off x="457200" y="1097461"/>
              <a:ext cx="7772400" cy="0"/>
            </a:xfrm>
            <a:prstGeom prst="line">
              <a:avLst/>
            </a:prstGeom>
            <a:ln w="12700">
              <a:solidFill>
                <a:schemeClr val="accent4">
                  <a:lumMod val="40000"/>
                  <a:lumOff val="6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0483EF2-FC1C-4130-907C-9213203A630C}"/>
                </a:ext>
              </a:extLst>
            </p:cNvPr>
            <p:cNvCxnSpPr>
              <a:cxnSpLocks/>
            </p:cNvCxnSpPr>
            <p:nvPr userDrawn="1"/>
          </p:nvCxnSpPr>
          <p:spPr>
            <a:xfrm>
              <a:off x="685800" y="576071"/>
              <a:ext cx="0" cy="914400"/>
            </a:xfrm>
            <a:prstGeom prst="line">
              <a:avLst/>
            </a:prstGeom>
            <a:ln w="12700">
              <a:solidFill>
                <a:schemeClr val="accent4">
                  <a:lumMod val="40000"/>
                  <a:lumOff val="60000"/>
                  <a:alpha val="50000"/>
                </a:schemeClr>
              </a:solidFill>
            </a:ln>
          </p:spPr>
          <p:style>
            <a:lnRef idx="1">
              <a:schemeClr val="accent1"/>
            </a:lnRef>
            <a:fillRef idx="0">
              <a:schemeClr val="accent1"/>
            </a:fillRef>
            <a:effectRef idx="0">
              <a:schemeClr val="accent1"/>
            </a:effectRef>
            <a:fontRef idx="minor">
              <a:schemeClr val="tx1"/>
            </a:fontRef>
          </p:style>
        </p:cxnSp>
      </p:grpSp>
      <p:sp>
        <p:nvSpPr>
          <p:cNvPr id="11" name="Content Placeholder 2">
            <a:extLst>
              <a:ext uri="{FF2B5EF4-FFF2-40B4-BE49-F238E27FC236}">
                <a16:creationId xmlns:a16="http://schemas.microsoft.com/office/drawing/2014/main" id="{45873C05-6638-420B-B287-DAADD9218DE1}"/>
              </a:ext>
            </a:extLst>
          </p:cNvPr>
          <p:cNvSpPr>
            <a:spLocks noGrp="1"/>
          </p:cNvSpPr>
          <p:nvPr>
            <p:ph sz="half" idx="1" hasCustomPrompt="1"/>
          </p:nvPr>
        </p:nvSpPr>
        <p:spPr>
          <a:xfrm>
            <a:off x="585216" y="1360488"/>
            <a:ext cx="5458968" cy="4856226"/>
          </a:xfrm>
        </p:spPr>
        <p:txBody>
          <a:bodyPr tIns="9144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a:extLst>
              <a:ext uri="{FF2B5EF4-FFF2-40B4-BE49-F238E27FC236}">
                <a16:creationId xmlns:a16="http://schemas.microsoft.com/office/drawing/2014/main" id="{C5BC9993-593B-44C6-BB3C-E7415005FB64}"/>
              </a:ext>
            </a:extLst>
          </p:cNvPr>
          <p:cNvSpPr>
            <a:spLocks noGrp="1"/>
          </p:cNvSpPr>
          <p:nvPr>
            <p:ph sz="half" idx="2" hasCustomPrompt="1"/>
          </p:nvPr>
        </p:nvSpPr>
        <p:spPr>
          <a:xfrm>
            <a:off x="6099048" y="1360488"/>
            <a:ext cx="5458968" cy="4856226"/>
          </a:xfrm>
        </p:spPr>
        <p:txBody>
          <a:bodyPr tIns="9144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B1C2495B-F96A-43C1-AC12-543180A16C2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9BBCD"/>
              </a:solidFill>
              <a:effectLst/>
              <a:uLnTx/>
              <a:uFillTx/>
              <a:latin typeface="Franklin Gothic Medium Cond"/>
              <a:ea typeface="+mn-ea"/>
              <a:cs typeface="+mn-cs"/>
            </a:endParaRPr>
          </a:p>
        </p:txBody>
      </p:sp>
      <p:sp>
        <p:nvSpPr>
          <p:cNvPr id="4" name="Footer Placeholder 3">
            <a:extLst>
              <a:ext uri="{FF2B5EF4-FFF2-40B4-BE49-F238E27FC236}">
                <a16:creationId xmlns:a16="http://schemas.microsoft.com/office/drawing/2014/main" id="{46C18A6B-C7D9-4185-BFD8-A25433968596}"/>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9BBCD"/>
              </a:solidFill>
              <a:effectLst/>
              <a:uLnTx/>
              <a:uFillTx/>
              <a:latin typeface="Franklin Gothic Medium Cond"/>
              <a:ea typeface="+mn-ea"/>
              <a:cs typeface="+mn-cs"/>
            </a:endParaRPr>
          </a:p>
        </p:txBody>
      </p:sp>
      <p:sp>
        <p:nvSpPr>
          <p:cNvPr id="14" name="Slide Number Placeholder 13">
            <a:extLst>
              <a:ext uri="{FF2B5EF4-FFF2-40B4-BE49-F238E27FC236}">
                <a16:creationId xmlns:a16="http://schemas.microsoft.com/office/drawing/2014/main" id="{198D95D3-936F-4F40-BC52-800168D7DC1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CAC75-26B5-4356-8D4F-AE41242F276E}" type="slidenum">
              <a:rPr kumimoji="0" lang="en-US" sz="1200" b="0" i="0" u="none" strike="noStrike" kern="1200" cap="none" spc="0" normalizeH="0" baseline="0" noProof="0" smtClean="0">
                <a:ln>
                  <a:noFill/>
                </a:ln>
                <a:solidFill>
                  <a:srgbClr val="99BBCD"/>
                </a:solidFill>
                <a:effectLst/>
                <a:uLnTx/>
                <a:uFillTx/>
                <a:latin typeface="Franklin Gothic Medium C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99BBCD"/>
              </a:solidFill>
              <a:effectLst/>
              <a:uLnTx/>
              <a:uFillTx/>
              <a:latin typeface="Franklin Gothic Medium Cond"/>
              <a:ea typeface="+mn-ea"/>
              <a:cs typeface="+mn-cs"/>
            </a:endParaRPr>
          </a:p>
        </p:txBody>
      </p:sp>
      <p:sp>
        <p:nvSpPr>
          <p:cNvPr id="2" name="Title 1">
            <a:extLst>
              <a:ext uri="{FF2B5EF4-FFF2-40B4-BE49-F238E27FC236}">
                <a16:creationId xmlns:a16="http://schemas.microsoft.com/office/drawing/2014/main" id="{5508C313-7821-43CC-B854-0960ADC27E5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960872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558E3B7D-0104-42AD-AF1A-CA924C81851F}"/>
              </a:ext>
            </a:extLst>
          </p:cNvPr>
          <p:cNvGrpSpPr/>
          <p:nvPr userDrawn="1"/>
        </p:nvGrpSpPr>
        <p:grpSpPr>
          <a:xfrm>
            <a:off x="329184" y="576071"/>
            <a:ext cx="8686800" cy="914400"/>
            <a:chOff x="329184" y="576071"/>
            <a:chExt cx="8686800" cy="914400"/>
          </a:xfrm>
        </p:grpSpPr>
        <p:cxnSp>
          <p:nvCxnSpPr>
            <p:cNvPr id="19" name="Straight Connector 18">
              <a:extLst>
                <a:ext uri="{FF2B5EF4-FFF2-40B4-BE49-F238E27FC236}">
                  <a16:creationId xmlns:a16="http://schemas.microsoft.com/office/drawing/2014/main" id="{368078E1-8373-4CAB-9348-027B8966D346}"/>
                </a:ext>
              </a:extLst>
            </p:cNvPr>
            <p:cNvCxnSpPr/>
            <p:nvPr userDrawn="1"/>
          </p:nvCxnSpPr>
          <p:spPr>
            <a:xfrm>
              <a:off x="329184" y="750894"/>
              <a:ext cx="8686800" cy="0"/>
            </a:xfrm>
            <a:prstGeom prst="line">
              <a:avLst/>
            </a:prstGeom>
            <a:ln w="12700">
              <a:solidFill>
                <a:schemeClr val="accent4">
                  <a:lumMod val="40000"/>
                  <a:lumOff val="6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A3C485C-E3E6-46F0-AC87-13D922F45DF0}"/>
                </a:ext>
              </a:extLst>
            </p:cNvPr>
            <p:cNvCxnSpPr/>
            <p:nvPr userDrawn="1"/>
          </p:nvCxnSpPr>
          <p:spPr>
            <a:xfrm>
              <a:off x="457200" y="1097461"/>
              <a:ext cx="7772400" cy="0"/>
            </a:xfrm>
            <a:prstGeom prst="line">
              <a:avLst/>
            </a:prstGeom>
            <a:ln w="12700">
              <a:solidFill>
                <a:schemeClr val="accent4">
                  <a:lumMod val="40000"/>
                  <a:lumOff val="6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BF4588B-61EA-4629-842E-E6F9272EF96C}"/>
                </a:ext>
              </a:extLst>
            </p:cNvPr>
            <p:cNvCxnSpPr>
              <a:cxnSpLocks/>
            </p:cNvCxnSpPr>
            <p:nvPr userDrawn="1"/>
          </p:nvCxnSpPr>
          <p:spPr>
            <a:xfrm>
              <a:off x="685800" y="576071"/>
              <a:ext cx="0" cy="914400"/>
            </a:xfrm>
            <a:prstGeom prst="line">
              <a:avLst/>
            </a:prstGeom>
            <a:ln w="12700">
              <a:solidFill>
                <a:schemeClr val="accent4">
                  <a:lumMod val="40000"/>
                  <a:lumOff val="60000"/>
                  <a:alpha val="50000"/>
                </a:schemeClr>
              </a:solidFill>
            </a:ln>
          </p:spPr>
          <p:style>
            <a:lnRef idx="1">
              <a:schemeClr val="accent1"/>
            </a:lnRef>
            <a:fillRef idx="0">
              <a:schemeClr val="accent1"/>
            </a:fillRef>
            <a:effectRef idx="0">
              <a:schemeClr val="accent1"/>
            </a:effectRef>
            <a:fontRef idx="minor">
              <a:schemeClr val="tx1"/>
            </a:fontRef>
          </p:style>
        </p:cxnSp>
      </p:grpSp>
      <p:sp>
        <p:nvSpPr>
          <p:cNvPr id="13" name="Text Placeholder 2">
            <a:extLst>
              <a:ext uri="{FF2B5EF4-FFF2-40B4-BE49-F238E27FC236}">
                <a16:creationId xmlns:a16="http://schemas.microsoft.com/office/drawing/2014/main" id="{7C5A9215-0920-4B8F-9275-3818652DA76F}"/>
              </a:ext>
            </a:extLst>
          </p:cNvPr>
          <p:cNvSpPr>
            <a:spLocks noGrp="1"/>
          </p:cNvSpPr>
          <p:nvPr>
            <p:ph type="body" idx="1"/>
          </p:nvPr>
        </p:nvSpPr>
        <p:spPr>
          <a:xfrm>
            <a:off x="585215" y="1479650"/>
            <a:ext cx="5394960"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4" name="Content Placeholder 3">
            <a:extLst>
              <a:ext uri="{FF2B5EF4-FFF2-40B4-BE49-F238E27FC236}">
                <a16:creationId xmlns:a16="http://schemas.microsoft.com/office/drawing/2014/main" id="{E0EC6D3B-C256-475B-9E14-2EA86CDBED79}"/>
              </a:ext>
            </a:extLst>
          </p:cNvPr>
          <p:cNvSpPr>
            <a:spLocks noGrp="1"/>
          </p:cNvSpPr>
          <p:nvPr>
            <p:ph sz="half" idx="2" hasCustomPrompt="1"/>
          </p:nvPr>
        </p:nvSpPr>
        <p:spPr>
          <a:xfrm>
            <a:off x="585215" y="2303562"/>
            <a:ext cx="5394960" cy="3684588"/>
          </a:xfrm>
        </p:spPr>
        <p:txBody>
          <a:bodyPr tIns="9144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4">
            <a:extLst>
              <a:ext uri="{FF2B5EF4-FFF2-40B4-BE49-F238E27FC236}">
                <a16:creationId xmlns:a16="http://schemas.microsoft.com/office/drawing/2014/main" id="{DDE3FDD4-E6EF-4F08-BC76-66B6B25C0034}"/>
              </a:ext>
            </a:extLst>
          </p:cNvPr>
          <p:cNvSpPr>
            <a:spLocks noGrp="1"/>
          </p:cNvSpPr>
          <p:nvPr>
            <p:ph type="body" sz="quarter" idx="3"/>
          </p:nvPr>
        </p:nvSpPr>
        <p:spPr>
          <a:xfrm>
            <a:off x="6153912" y="1479650"/>
            <a:ext cx="5394960"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Content Placeholder 5">
            <a:extLst>
              <a:ext uri="{FF2B5EF4-FFF2-40B4-BE49-F238E27FC236}">
                <a16:creationId xmlns:a16="http://schemas.microsoft.com/office/drawing/2014/main" id="{51A44E31-A0EA-4AD6-A69D-A88DBBA0B40C}"/>
              </a:ext>
            </a:extLst>
          </p:cNvPr>
          <p:cNvSpPr>
            <a:spLocks noGrp="1"/>
          </p:cNvSpPr>
          <p:nvPr>
            <p:ph sz="quarter" idx="4" hasCustomPrompt="1"/>
          </p:nvPr>
        </p:nvSpPr>
        <p:spPr>
          <a:xfrm>
            <a:off x="6153912" y="2303562"/>
            <a:ext cx="5394960" cy="3684588"/>
          </a:xfrm>
        </p:spPr>
        <p:txBody>
          <a:bodyPr tIns="9144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92CCBD3C-9DD9-466D-A3EE-0E4743631BB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9BBCD"/>
              </a:solidFill>
              <a:effectLst/>
              <a:uLnTx/>
              <a:uFillTx/>
              <a:latin typeface="Franklin Gothic Medium Cond"/>
              <a:ea typeface="+mn-ea"/>
              <a:cs typeface="+mn-cs"/>
            </a:endParaRPr>
          </a:p>
        </p:txBody>
      </p:sp>
      <p:sp>
        <p:nvSpPr>
          <p:cNvPr id="4" name="Footer Placeholder 3">
            <a:extLst>
              <a:ext uri="{FF2B5EF4-FFF2-40B4-BE49-F238E27FC236}">
                <a16:creationId xmlns:a16="http://schemas.microsoft.com/office/drawing/2014/main" id="{8A47C593-0D1C-446D-86CA-94BC23D9003F}"/>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9BBCD"/>
              </a:solidFill>
              <a:effectLst/>
              <a:uLnTx/>
              <a:uFillTx/>
              <a:latin typeface="Franklin Gothic Medium Cond"/>
              <a:ea typeface="+mn-ea"/>
              <a:cs typeface="+mn-cs"/>
            </a:endParaRPr>
          </a:p>
        </p:txBody>
      </p:sp>
      <p:sp>
        <p:nvSpPr>
          <p:cNvPr id="11" name="Slide Number Placeholder 10">
            <a:extLst>
              <a:ext uri="{FF2B5EF4-FFF2-40B4-BE49-F238E27FC236}">
                <a16:creationId xmlns:a16="http://schemas.microsoft.com/office/drawing/2014/main" id="{8202ECEA-7449-4BE9-91D4-D40183DAC85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CAC75-26B5-4356-8D4F-AE41242F276E}" type="slidenum">
              <a:rPr kumimoji="0" lang="en-US" sz="1200" b="0" i="0" u="none" strike="noStrike" kern="1200" cap="none" spc="0" normalizeH="0" baseline="0" noProof="0" smtClean="0">
                <a:ln>
                  <a:noFill/>
                </a:ln>
                <a:solidFill>
                  <a:srgbClr val="99BBCD"/>
                </a:solidFill>
                <a:effectLst/>
                <a:uLnTx/>
                <a:uFillTx/>
                <a:latin typeface="Franklin Gothic Medium C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99BBCD"/>
              </a:solidFill>
              <a:effectLst/>
              <a:uLnTx/>
              <a:uFillTx/>
              <a:latin typeface="Franklin Gothic Medium Cond"/>
              <a:ea typeface="+mn-ea"/>
              <a:cs typeface="+mn-cs"/>
            </a:endParaRPr>
          </a:p>
        </p:txBody>
      </p:sp>
      <p:sp>
        <p:nvSpPr>
          <p:cNvPr id="2" name="Title 1">
            <a:extLst>
              <a:ext uri="{FF2B5EF4-FFF2-40B4-BE49-F238E27FC236}">
                <a16:creationId xmlns:a16="http://schemas.microsoft.com/office/drawing/2014/main" id="{A8B84045-BEC7-45ED-A871-F7E6F619708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764707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278785-D495-4366-A79E-0DCB48636EC6}"/>
              </a:ext>
            </a:extLst>
          </p:cNvPr>
          <p:cNvSpPr>
            <a:spLocks noGrp="1"/>
          </p:cNvSpPr>
          <p:nvPr>
            <p:ph sz="half" idx="1"/>
          </p:nvPr>
        </p:nvSpPr>
        <p:spPr>
          <a:xfrm>
            <a:off x="585216" y="1865376"/>
            <a:ext cx="3566160" cy="4295553"/>
          </a:xfrm>
        </p:spPr>
        <p:txBody>
          <a:bodyPr tIns="91440">
            <a:noAutofit/>
          </a:bodyPr>
          <a:lstStyle>
            <a:lvl1pPr>
              <a:lnSpc>
                <a:spcPct val="100000"/>
              </a:lnSpc>
              <a:spcBef>
                <a:spcPts val="300"/>
              </a:spcBef>
              <a:defRPr/>
            </a:lvl1pPr>
            <a:lvl2pPr>
              <a:lnSpc>
                <a:spcPct val="100000"/>
              </a:lnSpc>
              <a:spcBef>
                <a:spcPts val="300"/>
              </a:spcBef>
              <a:defRPr/>
            </a:lvl2pPr>
            <a:lvl3pPr>
              <a:lnSpc>
                <a:spcPct val="100000"/>
              </a:lnSpc>
              <a:spcBef>
                <a:spcPts val="300"/>
              </a:spcBef>
              <a:defRPr/>
            </a:lvl3pPr>
            <a:lvl4pPr>
              <a:lnSpc>
                <a:spcPct val="100000"/>
              </a:lnSpc>
              <a:spcBef>
                <a:spcPts val="300"/>
              </a:spcBef>
              <a:defRPr/>
            </a:lvl4pPr>
            <a:lvl5pPr>
              <a:lnSpc>
                <a:spcPct val="100000"/>
              </a:lnSpc>
              <a:spcBef>
                <a:spcPts val="3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8536033-E524-4270-9D9A-B83B827D0525}"/>
              </a:ext>
            </a:extLst>
          </p:cNvPr>
          <p:cNvSpPr>
            <a:spLocks noGrp="1"/>
          </p:cNvSpPr>
          <p:nvPr>
            <p:ph sz="half" idx="2"/>
          </p:nvPr>
        </p:nvSpPr>
        <p:spPr>
          <a:xfrm>
            <a:off x="4312920" y="1865376"/>
            <a:ext cx="3566160" cy="4295553"/>
          </a:xfrm>
        </p:spPr>
        <p:txBody>
          <a:bodyPr tIns="91440">
            <a:noAutofit/>
          </a:bodyPr>
          <a:lstStyle>
            <a:lvl1pPr>
              <a:lnSpc>
                <a:spcPct val="100000"/>
              </a:lnSpc>
              <a:spcBef>
                <a:spcPts val="300"/>
              </a:spcBef>
              <a:defRPr/>
            </a:lvl1pPr>
            <a:lvl2pPr>
              <a:lnSpc>
                <a:spcPct val="100000"/>
              </a:lnSpc>
              <a:spcBef>
                <a:spcPts val="300"/>
              </a:spcBef>
              <a:defRPr/>
            </a:lvl2pPr>
            <a:lvl3pPr>
              <a:lnSpc>
                <a:spcPct val="100000"/>
              </a:lnSpc>
              <a:spcBef>
                <a:spcPts val="300"/>
              </a:spcBef>
              <a:defRPr/>
            </a:lvl3pPr>
            <a:lvl4pPr>
              <a:lnSpc>
                <a:spcPct val="100000"/>
              </a:lnSpc>
              <a:spcBef>
                <a:spcPts val="300"/>
              </a:spcBef>
              <a:defRPr/>
            </a:lvl4pPr>
            <a:lvl5pPr>
              <a:lnSpc>
                <a:spcPct val="100000"/>
              </a:lnSpc>
              <a:spcBef>
                <a:spcPts val="3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E091F431-7DA8-4C49-B5BB-E0EC0C329910}"/>
              </a:ext>
            </a:extLst>
          </p:cNvPr>
          <p:cNvSpPr>
            <a:spLocks noGrp="1"/>
          </p:cNvSpPr>
          <p:nvPr>
            <p:ph sz="half" idx="13"/>
          </p:nvPr>
        </p:nvSpPr>
        <p:spPr>
          <a:xfrm>
            <a:off x="7991856" y="1865376"/>
            <a:ext cx="3566160" cy="4295553"/>
          </a:xfrm>
        </p:spPr>
        <p:txBody>
          <a:bodyPr tIns="91440">
            <a:noAutofit/>
          </a:bodyPr>
          <a:lstStyle>
            <a:lvl1pPr>
              <a:lnSpc>
                <a:spcPct val="100000"/>
              </a:lnSpc>
              <a:spcBef>
                <a:spcPts val="300"/>
              </a:spcBef>
              <a:defRPr/>
            </a:lvl1pPr>
            <a:lvl2pPr>
              <a:lnSpc>
                <a:spcPct val="100000"/>
              </a:lnSpc>
              <a:spcBef>
                <a:spcPts val="300"/>
              </a:spcBef>
              <a:defRPr/>
            </a:lvl2pPr>
            <a:lvl3pPr>
              <a:lnSpc>
                <a:spcPct val="100000"/>
              </a:lnSpc>
              <a:spcBef>
                <a:spcPts val="300"/>
              </a:spcBef>
              <a:defRPr/>
            </a:lvl3pPr>
            <a:lvl4pPr>
              <a:lnSpc>
                <a:spcPct val="100000"/>
              </a:lnSpc>
              <a:spcBef>
                <a:spcPts val="300"/>
              </a:spcBef>
              <a:defRPr/>
            </a:lvl4pPr>
            <a:lvl5pPr>
              <a:lnSpc>
                <a:spcPct val="100000"/>
              </a:lnSpc>
              <a:spcBef>
                <a:spcPts val="3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2">
            <a:extLst>
              <a:ext uri="{FF2B5EF4-FFF2-40B4-BE49-F238E27FC236}">
                <a16:creationId xmlns:a16="http://schemas.microsoft.com/office/drawing/2014/main" id="{359533A8-F066-4A21-8299-DB0BD53E3DF4}"/>
              </a:ext>
            </a:extLst>
          </p:cNvPr>
          <p:cNvSpPr>
            <a:spLocks noGrp="1"/>
          </p:cNvSpPr>
          <p:nvPr>
            <p:ph type="body" sz="quarter" idx="14" hasCustomPrompt="1"/>
          </p:nvPr>
        </p:nvSpPr>
        <p:spPr>
          <a:xfrm>
            <a:off x="585215" y="1361562"/>
            <a:ext cx="3566160" cy="502920"/>
          </a:xfrm>
        </p:spPr>
        <p:txBody>
          <a:bodyPr>
            <a:normAutofit/>
          </a:bodyPr>
          <a:lstStyle>
            <a:lvl1pPr marL="0" indent="0" algn="ctr">
              <a:buNone/>
              <a:defRPr lang="en-US" sz="3000" b="0" i="0" kern="1200" baseline="0" dirty="0">
                <a:solidFill>
                  <a:schemeClr val="tx1"/>
                </a:solidFill>
                <a:latin typeface="Franklin Gothic Demi Cond" panose="020B0706030402020204" pitchFamily="34" charset="0"/>
                <a:ea typeface="+mn-ea"/>
                <a:cs typeface="+mn-cs"/>
              </a:defRPr>
            </a:lvl1pPr>
          </a:lstStyle>
          <a:p>
            <a:pPr lvl="0"/>
            <a:r>
              <a:rPr lang="en-US"/>
              <a:t>Title</a:t>
            </a:r>
          </a:p>
        </p:txBody>
      </p:sp>
      <p:sp>
        <p:nvSpPr>
          <p:cNvPr id="13" name="Text Placeholder 12">
            <a:extLst>
              <a:ext uri="{FF2B5EF4-FFF2-40B4-BE49-F238E27FC236}">
                <a16:creationId xmlns:a16="http://schemas.microsoft.com/office/drawing/2014/main" id="{EDA6E280-0FE0-4360-93EA-47D05BD3F245}"/>
              </a:ext>
            </a:extLst>
          </p:cNvPr>
          <p:cNvSpPr>
            <a:spLocks noGrp="1"/>
          </p:cNvSpPr>
          <p:nvPr>
            <p:ph type="body" sz="quarter" idx="15" hasCustomPrompt="1"/>
          </p:nvPr>
        </p:nvSpPr>
        <p:spPr>
          <a:xfrm>
            <a:off x="4312920" y="1361562"/>
            <a:ext cx="3566160" cy="502920"/>
          </a:xfrm>
        </p:spPr>
        <p:txBody>
          <a:bodyPr>
            <a:normAutofit/>
          </a:bodyPr>
          <a:lstStyle>
            <a:lvl1pPr marL="0" indent="0" algn="ctr">
              <a:buNone/>
              <a:defRPr lang="en-US" sz="3000" b="0" i="0" kern="1200" baseline="0" dirty="0">
                <a:solidFill>
                  <a:schemeClr val="tx1"/>
                </a:solidFill>
                <a:latin typeface="Franklin Gothic Demi Cond" panose="020B0706030402020204" pitchFamily="34" charset="0"/>
                <a:ea typeface="+mn-ea"/>
                <a:cs typeface="+mn-cs"/>
              </a:defRPr>
            </a:lvl1pPr>
          </a:lstStyle>
          <a:p>
            <a:pPr lvl="0"/>
            <a:r>
              <a:rPr lang="en-US"/>
              <a:t>Title</a:t>
            </a:r>
          </a:p>
        </p:txBody>
      </p:sp>
      <p:sp>
        <p:nvSpPr>
          <p:cNvPr id="14" name="Text Placeholder 12">
            <a:extLst>
              <a:ext uri="{FF2B5EF4-FFF2-40B4-BE49-F238E27FC236}">
                <a16:creationId xmlns:a16="http://schemas.microsoft.com/office/drawing/2014/main" id="{01F15B39-7642-4C9A-8145-BC07104820A7}"/>
              </a:ext>
            </a:extLst>
          </p:cNvPr>
          <p:cNvSpPr>
            <a:spLocks noGrp="1"/>
          </p:cNvSpPr>
          <p:nvPr>
            <p:ph type="body" sz="quarter" idx="16" hasCustomPrompt="1"/>
          </p:nvPr>
        </p:nvSpPr>
        <p:spPr>
          <a:xfrm>
            <a:off x="7991856" y="1361562"/>
            <a:ext cx="3566160" cy="502920"/>
          </a:xfrm>
        </p:spPr>
        <p:txBody>
          <a:bodyPr>
            <a:normAutofit/>
          </a:bodyPr>
          <a:lstStyle>
            <a:lvl1pPr marL="0" indent="0" algn="ctr">
              <a:buNone/>
              <a:defRPr lang="en-US" sz="3000" b="0" i="0" kern="1200" baseline="0" dirty="0">
                <a:solidFill>
                  <a:schemeClr val="tx1"/>
                </a:solidFill>
                <a:latin typeface="Franklin Gothic Demi Cond" panose="020B0706030402020204" pitchFamily="34" charset="0"/>
                <a:ea typeface="+mn-ea"/>
                <a:cs typeface="+mn-cs"/>
              </a:defRPr>
            </a:lvl1pPr>
          </a:lstStyle>
          <a:p>
            <a:pPr lvl="0"/>
            <a:r>
              <a:rPr lang="en-US"/>
              <a:t>Title</a:t>
            </a:r>
          </a:p>
        </p:txBody>
      </p:sp>
      <p:sp>
        <p:nvSpPr>
          <p:cNvPr id="16" name="Date Placeholder 15">
            <a:extLst>
              <a:ext uri="{FF2B5EF4-FFF2-40B4-BE49-F238E27FC236}">
                <a16:creationId xmlns:a16="http://schemas.microsoft.com/office/drawing/2014/main" id="{13C5D120-1287-4C68-80B7-03567E2B0A3A}"/>
              </a:ext>
            </a:extLst>
          </p:cNvPr>
          <p:cNvSpPr>
            <a:spLocks noGrp="1"/>
          </p:cNvSpPr>
          <p:nvPr>
            <p:ph type="dt" sz="half" idx="1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9BBCD"/>
              </a:solidFill>
              <a:effectLst/>
              <a:uLnTx/>
              <a:uFillTx/>
              <a:latin typeface="Franklin Gothic Medium Cond"/>
              <a:ea typeface="+mn-ea"/>
              <a:cs typeface="+mn-cs"/>
            </a:endParaRPr>
          </a:p>
        </p:txBody>
      </p:sp>
      <p:sp>
        <p:nvSpPr>
          <p:cNvPr id="17" name="Footer Placeholder 16">
            <a:extLst>
              <a:ext uri="{FF2B5EF4-FFF2-40B4-BE49-F238E27FC236}">
                <a16:creationId xmlns:a16="http://schemas.microsoft.com/office/drawing/2014/main" id="{64A588D5-42A3-4321-A5CB-7C8F598A0D30}"/>
              </a:ext>
            </a:extLst>
          </p:cNvPr>
          <p:cNvSpPr>
            <a:spLocks noGrp="1"/>
          </p:cNvSpPr>
          <p:nvPr>
            <p:ph type="ftr" sz="quarter" idx="18"/>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9BBCD"/>
              </a:solidFill>
              <a:effectLst/>
              <a:uLnTx/>
              <a:uFillTx/>
              <a:latin typeface="Franklin Gothic Medium Cond"/>
              <a:ea typeface="+mn-ea"/>
              <a:cs typeface="+mn-cs"/>
            </a:endParaRPr>
          </a:p>
        </p:txBody>
      </p:sp>
      <p:sp>
        <p:nvSpPr>
          <p:cNvPr id="18" name="Slide Number Placeholder 17">
            <a:extLst>
              <a:ext uri="{FF2B5EF4-FFF2-40B4-BE49-F238E27FC236}">
                <a16:creationId xmlns:a16="http://schemas.microsoft.com/office/drawing/2014/main" id="{5E358919-9D36-4BCB-98D9-8B5AD03E7B0C}"/>
              </a:ext>
            </a:extLst>
          </p:cNvPr>
          <p:cNvSpPr>
            <a:spLocks noGrp="1"/>
          </p:cNvSpPr>
          <p:nvPr>
            <p:ph type="sldNum" sz="quarter" idx="19"/>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CAC75-26B5-4356-8D4F-AE41242F276E}" type="slidenum">
              <a:rPr kumimoji="0" lang="en-US" sz="1200" b="0" i="0" u="none" strike="noStrike" kern="1200" cap="none" spc="0" normalizeH="0" baseline="0" noProof="0" smtClean="0">
                <a:ln>
                  <a:noFill/>
                </a:ln>
                <a:solidFill>
                  <a:srgbClr val="99BBCD"/>
                </a:solidFill>
                <a:effectLst/>
                <a:uLnTx/>
                <a:uFillTx/>
                <a:latin typeface="Franklin Gothic Medium C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99BBCD"/>
              </a:solidFill>
              <a:effectLst/>
              <a:uLnTx/>
              <a:uFillTx/>
              <a:latin typeface="Franklin Gothic Medium Cond"/>
              <a:ea typeface="+mn-ea"/>
              <a:cs typeface="+mn-cs"/>
            </a:endParaRPr>
          </a:p>
        </p:txBody>
      </p:sp>
      <p:grpSp>
        <p:nvGrpSpPr>
          <p:cNvPr id="19" name="Group 18">
            <a:extLst>
              <a:ext uri="{FF2B5EF4-FFF2-40B4-BE49-F238E27FC236}">
                <a16:creationId xmlns:a16="http://schemas.microsoft.com/office/drawing/2014/main" id="{D15C8DD3-8A80-49B1-98D7-AB3934ACDB72}"/>
              </a:ext>
            </a:extLst>
          </p:cNvPr>
          <p:cNvGrpSpPr/>
          <p:nvPr userDrawn="1"/>
        </p:nvGrpSpPr>
        <p:grpSpPr>
          <a:xfrm>
            <a:off x="329184" y="576071"/>
            <a:ext cx="8686800" cy="914400"/>
            <a:chOff x="329184" y="576071"/>
            <a:chExt cx="8686800" cy="914400"/>
          </a:xfrm>
        </p:grpSpPr>
        <p:cxnSp>
          <p:nvCxnSpPr>
            <p:cNvPr id="20" name="Straight Connector 19">
              <a:extLst>
                <a:ext uri="{FF2B5EF4-FFF2-40B4-BE49-F238E27FC236}">
                  <a16:creationId xmlns:a16="http://schemas.microsoft.com/office/drawing/2014/main" id="{6A0E99C4-16D4-47B8-AF91-BDBEFF676894}"/>
                </a:ext>
              </a:extLst>
            </p:cNvPr>
            <p:cNvCxnSpPr/>
            <p:nvPr userDrawn="1"/>
          </p:nvCxnSpPr>
          <p:spPr>
            <a:xfrm>
              <a:off x="329184" y="750894"/>
              <a:ext cx="8686800" cy="0"/>
            </a:xfrm>
            <a:prstGeom prst="line">
              <a:avLst/>
            </a:prstGeom>
            <a:ln w="12700">
              <a:solidFill>
                <a:schemeClr val="accent4">
                  <a:lumMod val="40000"/>
                  <a:lumOff val="6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A84CC6E-0B18-4C0A-A013-88E91398F11E}"/>
                </a:ext>
              </a:extLst>
            </p:cNvPr>
            <p:cNvCxnSpPr/>
            <p:nvPr userDrawn="1"/>
          </p:nvCxnSpPr>
          <p:spPr>
            <a:xfrm>
              <a:off x="457200" y="1097461"/>
              <a:ext cx="7772400" cy="0"/>
            </a:xfrm>
            <a:prstGeom prst="line">
              <a:avLst/>
            </a:prstGeom>
            <a:ln w="12700">
              <a:solidFill>
                <a:schemeClr val="accent4">
                  <a:lumMod val="40000"/>
                  <a:lumOff val="6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1B523EE-7146-4981-90D7-3D9CC0D01CBF}"/>
                </a:ext>
              </a:extLst>
            </p:cNvPr>
            <p:cNvCxnSpPr>
              <a:cxnSpLocks/>
            </p:cNvCxnSpPr>
            <p:nvPr userDrawn="1"/>
          </p:nvCxnSpPr>
          <p:spPr>
            <a:xfrm>
              <a:off x="685800" y="576071"/>
              <a:ext cx="0" cy="914400"/>
            </a:xfrm>
            <a:prstGeom prst="line">
              <a:avLst/>
            </a:prstGeom>
            <a:ln w="12700">
              <a:solidFill>
                <a:schemeClr val="accent4">
                  <a:lumMod val="40000"/>
                  <a:lumOff val="60000"/>
                  <a:alpha val="50000"/>
                </a:schemeClr>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5F110472-CC87-4A8C-9293-8FE26AA3787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72513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Content and Pic">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9D8CD2FD-9B4F-4F4B-9624-C2B965B05802}"/>
              </a:ext>
            </a:extLst>
          </p:cNvPr>
          <p:cNvSpPr>
            <a:spLocks noGrp="1"/>
          </p:cNvSpPr>
          <p:nvPr>
            <p:ph sz="half" idx="1"/>
          </p:nvPr>
        </p:nvSpPr>
        <p:spPr>
          <a:xfrm>
            <a:off x="585216" y="2872932"/>
            <a:ext cx="3566160" cy="3224841"/>
          </a:xfrm>
        </p:spPr>
        <p:txBody>
          <a:bodyPr tIns="91440">
            <a:noAutofit/>
          </a:bodyPr>
          <a:lstStyle>
            <a:lvl1pPr>
              <a:lnSpc>
                <a:spcPct val="100000"/>
              </a:lnSpc>
              <a:spcBef>
                <a:spcPts val="300"/>
              </a:spcBef>
              <a:defRPr/>
            </a:lvl1pPr>
            <a:lvl2pPr>
              <a:lnSpc>
                <a:spcPct val="100000"/>
              </a:lnSpc>
              <a:spcBef>
                <a:spcPts val="300"/>
              </a:spcBef>
              <a:defRPr/>
            </a:lvl2pPr>
            <a:lvl3pPr>
              <a:lnSpc>
                <a:spcPct val="100000"/>
              </a:lnSpc>
              <a:spcBef>
                <a:spcPts val="300"/>
              </a:spcBef>
              <a:defRPr/>
            </a:lvl3pPr>
            <a:lvl4pPr>
              <a:lnSpc>
                <a:spcPct val="100000"/>
              </a:lnSpc>
              <a:spcBef>
                <a:spcPts val="300"/>
              </a:spcBef>
              <a:defRPr/>
            </a:lvl4pPr>
            <a:lvl5pPr>
              <a:lnSpc>
                <a:spcPct val="100000"/>
              </a:lnSpc>
              <a:spcBef>
                <a:spcPts val="3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a:extLst>
              <a:ext uri="{FF2B5EF4-FFF2-40B4-BE49-F238E27FC236}">
                <a16:creationId xmlns:a16="http://schemas.microsoft.com/office/drawing/2014/main" id="{FF873A7F-A92C-4ABB-90E9-F45675183777}"/>
              </a:ext>
            </a:extLst>
          </p:cNvPr>
          <p:cNvSpPr>
            <a:spLocks noGrp="1"/>
          </p:cNvSpPr>
          <p:nvPr>
            <p:ph sz="half" idx="2"/>
          </p:nvPr>
        </p:nvSpPr>
        <p:spPr>
          <a:xfrm>
            <a:off x="4312920" y="2872932"/>
            <a:ext cx="3566160" cy="3224841"/>
          </a:xfrm>
        </p:spPr>
        <p:txBody>
          <a:bodyPr tIns="91440">
            <a:noAutofit/>
          </a:bodyPr>
          <a:lstStyle>
            <a:lvl1pPr>
              <a:lnSpc>
                <a:spcPct val="100000"/>
              </a:lnSpc>
              <a:spcBef>
                <a:spcPts val="300"/>
              </a:spcBef>
              <a:defRPr/>
            </a:lvl1pPr>
            <a:lvl2pPr>
              <a:lnSpc>
                <a:spcPct val="100000"/>
              </a:lnSpc>
              <a:spcBef>
                <a:spcPts val="300"/>
              </a:spcBef>
              <a:defRPr/>
            </a:lvl2pPr>
            <a:lvl3pPr>
              <a:lnSpc>
                <a:spcPct val="100000"/>
              </a:lnSpc>
              <a:spcBef>
                <a:spcPts val="300"/>
              </a:spcBef>
              <a:defRPr/>
            </a:lvl3pPr>
            <a:lvl4pPr>
              <a:lnSpc>
                <a:spcPct val="100000"/>
              </a:lnSpc>
              <a:spcBef>
                <a:spcPts val="300"/>
              </a:spcBef>
              <a:defRPr/>
            </a:lvl4pPr>
            <a:lvl5pPr>
              <a:lnSpc>
                <a:spcPct val="100000"/>
              </a:lnSpc>
              <a:spcBef>
                <a:spcPts val="3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3">
            <a:extLst>
              <a:ext uri="{FF2B5EF4-FFF2-40B4-BE49-F238E27FC236}">
                <a16:creationId xmlns:a16="http://schemas.microsoft.com/office/drawing/2014/main" id="{770963BA-CA58-44CD-A074-A43EC9A91B15}"/>
              </a:ext>
            </a:extLst>
          </p:cNvPr>
          <p:cNvSpPr>
            <a:spLocks noGrp="1"/>
          </p:cNvSpPr>
          <p:nvPr>
            <p:ph sz="half" idx="13"/>
          </p:nvPr>
        </p:nvSpPr>
        <p:spPr>
          <a:xfrm>
            <a:off x="7991983" y="2872932"/>
            <a:ext cx="3566160" cy="3224841"/>
          </a:xfrm>
        </p:spPr>
        <p:txBody>
          <a:bodyPr tIns="91440">
            <a:noAutofit/>
          </a:bodyPr>
          <a:lstStyle>
            <a:lvl1pPr>
              <a:lnSpc>
                <a:spcPct val="100000"/>
              </a:lnSpc>
              <a:spcBef>
                <a:spcPts val="300"/>
              </a:spcBef>
              <a:defRPr/>
            </a:lvl1pPr>
            <a:lvl2pPr>
              <a:lnSpc>
                <a:spcPct val="100000"/>
              </a:lnSpc>
              <a:spcBef>
                <a:spcPts val="300"/>
              </a:spcBef>
              <a:defRPr/>
            </a:lvl2pPr>
            <a:lvl3pPr>
              <a:lnSpc>
                <a:spcPct val="100000"/>
              </a:lnSpc>
              <a:spcBef>
                <a:spcPts val="300"/>
              </a:spcBef>
              <a:defRPr/>
            </a:lvl3pPr>
            <a:lvl4pPr>
              <a:lnSpc>
                <a:spcPct val="100000"/>
              </a:lnSpc>
              <a:spcBef>
                <a:spcPts val="300"/>
              </a:spcBef>
              <a:defRPr/>
            </a:lvl4pPr>
            <a:lvl5pPr>
              <a:lnSpc>
                <a:spcPct val="100000"/>
              </a:lnSpc>
              <a:spcBef>
                <a:spcPts val="3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2">
            <a:extLst>
              <a:ext uri="{FF2B5EF4-FFF2-40B4-BE49-F238E27FC236}">
                <a16:creationId xmlns:a16="http://schemas.microsoft.com/office/drawing/2014/main" id="{27E0708B-6DCE-4AF2-8999-9439C0251536}"/>
              </a:ext>
            </a:extLst>
          </p:cNvPr>
          <p:cNvSpPr>
            <a:spLocks noGrp="1"/>
          </p:cNvSpPr>
          <p:nvPr>
            <p:ph type="body" sz="quarter" idx="14" hasCustomPrompt="1"/>
          </p:nvPr>
        </p:nvSpPr>
        <p:spPr>
          <a:xfrm>
            <a:off x="585215" y="2377440"/>
            <a:ext cx="3566160" cy="502920"/>
          </a:xfrm>
        </p:spPr>
        <p:txBody>
          <a:bodyPr>
            <a:normAutofit/>
          </a:bodyPr>
          <a:lstStyle>
            <a:lvl1pPr marL="0" indent="0" algn="ctr">
              <a:buNone/>
              <a:defRPr sz="3000" b="0" i="0" baseline="0">
                <a:solidFill>
                  <a:schemeClr val="tx1"/>
                </a:solidFill>
                <a:latin typeface="Franklin Gothic Demi Cond" panose="020B0706030402020204" pitchFamily="34" charset="0"/>
              </a:defRPr>
            </a:lvl1pPr>
          </a:lstStyle>
          <a:p>
            <a:pPr lvl="0"/>
            <a:r>
              <a:rPr lang="en-US"/>
              <a:t>Title</a:t>
            </a:r>
          </a:p>
        </p:txBody>
      </p:sp>
      <p:sp>
        <p:nvSpPr>
          <p:cNvPr id="19" name="Text Placeholder 12">
            <a:extLst>
              <a:ext uri="{FF2B5EF4-FFF2-40B4-BE49-F238E27FC236}">
                <a16:creationId xmlns:a16="http://schemas.microsoft.com/office/drawing/2014/main" id="{131789B9-11BD-474B-B314-86B30F6A2F42}"/>
              </a:ext>
            </a:extLst>
          </p:cNvPr>
          <p:cNvSpPr>
            <a:spLocks noGrp="1"/>
          </p:cNvSpPr>
          <p:nvPr>
            <p:ph type="body" sz="quarter" idx="15" hasCustomPrompt="1"/>
          </p:nvPr>
        </p:nvSpPr>
        <p:spPr>
          <a:xfrm>
            <a:off x="4312920" y="2377440"/>
            <a:ext cx="3566160" cy="502920"/>
          </a:xfrm>
        </p:spPr>
        <p:txBody>
          <a:bodyPr>
            <a:normAutofit/>
          </a:bodyPr>
          <a:lstStyle>
            <a:lvl1pPr marL="0" indent="0" algn="ctr">
              <a:buNone/>
              <a:defRPr lang="en-US" sz="3000" b="0" i="0" kern="1200" baseline="0" dirty="0">
                <a:solidFill>
                  <a:schemeClr val="tx1"/>
                </a:solidFill>
                <a:latin typeface="Franklin Gothic Demi Cond" panose="020B0706030402020204" pitchFamily="34" charset="0"/>
                <a:ea typeface="+mn-ea"/>
                <a:cs typeface="+mn-cs"/>
              </a:defRPr>
            </a:lvl1pPr>
          </a:lstStyle>
          <a:p>
            <a:pPr lvl="0"/>
            <a:r>
              <a:rPr lang="en-US"/>
              <a:t>Title</a:t>
            </a:r>
          </a:p>
        </p:txBody>
      </p:sp>
      <p:sp>
        <p:nvSpPr>
          <p:cNvPr id="20" name="Text Placeholder 12">
            <a:extLst>
              <a:ext uri="{FF2B5EF4-FFF2-40B4-BE49-F238E27FC236}">
                <a16:creationId xmlns:a16="http://schemas.microsoft.com/office/drawing/2014/main" id="{DBFA55DC-E6CD-4BFD-8C2A-AA2C6256EC9A}"/>
              </a:ext>
            </a:extLst>
          </p:cNvPr>
          <p:cNvSpPr>
            <a:spLocks noGrp="1"/>
          </p:cNvSpPr>
          <p:nvPr>
            <p:ph type="body" sz="quarter" idx="16" hasCustomPrompt="1"/>
          </p:nvPr>
        </p:nvSpPr>
        <p:spPr>
          <a:xfrm>
            <a:off x="7991983" y="2377440"/>
            <a:ext cx="3566160" cy="502920"/>
          </a:xfrm>
        </p:spPr>
        <p:txBody>
          <a:bodyPr>
            <a:normAutofit/>
          </a:bodyPr>
          <a:lstStyle>
            <a:lvl1pPr marL="0" indent="0" algn="ctr">
              <a:buNone/>
              <a:defRPr lang="en-US" sz="3000" b="0" i="0" kern="1200" baseline="0" dirty="0">
                <a:solidFill>
                  <a:schemeClr val="tx1"/>
                </a:solidFill>
                <a:latin typeface="Franklin Gothic Demi Cond" panose="020B0706030402020204" pitchFamily="34" charset="0"/>
                <a:ea typeface="+mn-ea"/>
                <a:cs typeface="+mn-cs"/>
              </a:defRPr>
            </a:lvl1pPr>
          </a:lstStyle>
          <a:p>
            <a:pPr lvl="0"/>
            <a:r>
              <a:rPr lang="en-US"/>
              <a:t>Title</a:t>
            </a:r>
          </a:p>
        </p:txBody>
      </p:sp>
      <p:sp>
        <p:nvSpPr>
          <p:cNvPr id="21" name="Picture Placeholder 24">
            <a:extLst>
              <a:ext uri="{FF2B5EF4-FFF2-40B4-BE49-F238E27FC236}">
                <a16:creationId xmlns:a16="http://schemas.microsoft.com/office/drawing/2014/main" id="{1C341E37-8511-4D24-9694-4572DC686648}"/>
              </a:ext>
            </a:extLst>
          </p:cNvPr>
          <p:cNvSpPr>
            <a:spLocks noGrp="1"/>
          </p:cNvSpPr>
          <p:nvPr>
            <p:ph type="pic" sz="quarter" idx="17" hasCustomPrompt="1"/>
          </p:nvPr>
        </p:nvSpPr>
        <p:spPr>
          <a:xfrm>
            <a:off x="585216" y="1362456"/>
            <a:ext cx="3566160" cy="1009650"/>
          </a:xfrm>
        </p:spPr>
        <p:txBody>
          <a:bodyPr anchor="ctr" anchorCtr="0"/>
          <a:lstStyle>
            <a:lvl1pPr marL="0" indent="0" algn="ctr">
              <a:buNone/>
              <a:defRPr/>
            </a:lvl1pPr>
          </a:lstStyle>
          <a:p>
            <a:r>
              <a:rPr lang="en-US" dirty="0"/>
              <a:t>Insert Pic Here</a:t>
            </a:r>
          </a:p>
        </p:txBody>
      </p:sp>
      <p:sp>
        <p:nvSpPr>
          <p:cNvPr id="22" name="Picture Placeholder 24">
            <a:extLst>
              <a:ext uri="{FF2B5EF4-FFF2-40B4-BE49-F238E27FC236}">
                <a16:creationId xmlns:a16="http://schemas.microsoft.com/office/drawing/2014/main" id="{DF46C00D-6DDD-4551-BC51-3CF3E37BB1D9}"/>
              </a:ext>
            </a:extLst>
          </p:cNvPr>
          <p:cNvSpPr>
            <a:spLocks noGrp="1"/>
          </p:cNvSpPr>
          <p:nvPr>
            <p:ph type="pic" sz="quarter" idx="18" hasCustomPrompt="1"/>
          </p:nvPr>
        </p:nvSpPr>
        <p:spPr>
          <a:xfrm>
            <a:off x="4312920" y="1362456"/>
            <a:ext cx="3566160" cy="1009650"/>
          </a:xfrm>
        </p:spPr>
        <p:txBody>
          <a:bodyPr anchor="ctr" anchorCtr="0"/>
          <a:lstStyle>
            <a:lvl1pPr marL="0" indent="0" algn="ctr">
              <a:buNone/>
              <a:defRPr/>
            </a:lvl1pPr>
          </a:lstStyle>
          <a:p>
            <a:r>
              <a:rPr lang="en-US" dirty="0"/>
              <a:t>Insert Pic Here</a:t>
            </a:r>
          </a:p>
        </p:txBody>
      </p:sp>
      <p:sp>
        <p:nvSpPr>
          <p:cNvPr id="23" name="Picture Placeholder 24">
            <a:extLst>
              <a:ext uri="{FF2B5EF4-FFF2-40B4-BE49-F238E27FC236}">
                <a16:creationId xmlns:a16="http://schemas.microsoft.com/office/drawing/2014/main" id="{B4682E03-013E-4F15-865F-D0172D086CBE}"/>
              </a:ext>
            </a:extLst>
          </p:cNvPr>
          <p:cNvSpPr>
            <a:spLocks noGrp="1"/>
          </p:cNvSpPr>
          <p:nvPr>
            <p:ph type="pic" sz="quarter" idx="19" hasCustomPrompt="1"/>
          </p:nvPr>
        </p:nvSpPr>
        <p:spPr>
          <a:xfrm>
            <a:off x="7991856" y="1362456"/>
            <a:ext cx="3566160" cy="1009650"/>
          </a:xfrm>
        </p:spPr>
        <p:txBody>
          <a:bodyPr anchor="ctr" anchorCtr="0"/>
          <a:lstStyle>
            <a:lvl1pPr marL="0" indent="0" algn="ctr">
              <a:buNone/>
              <a:defRPr/>
            </a:lvl1pPr>
          </a:lstStyle>
          <a:p>
            <a:r>
              <a:rPr lang="en-US" dirty="0"/>
              <a:t>Insert Pic Here</a:t>
            </a:r>
          </a:p>
        </p:txBody>
      </p:sp>
      <p:sp>
        <p:nvSpPr>
          <p:cNvPr id="3" name="Date Placeholder 2">
            <a:extLst>
              <a:ext uri="{FF2B5EF4-FFF2-40B4-BE49-F238E27FC236}">
                <a16:creationId xmlns:a16="http://schemas.microsoft.com/office/drawing/2014/main" id="{1118BA08-2633-49C3-8DC3-469B0493262E}"/>
              </a:ext>
            </a:extLst>
          </p:cNvPr>
          <p:cNvSpPr>
            <a:spLocks noGrp="1"/>
          </p:cNvSpPr>
          <p:nvPr>
            <p:ph type="dt" sz="half" idx="2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9BBCD"/>
              </a:solidFill>
              <a:effectLst/>
              <a:uLnTx/>
              <a:uFillTx/>
              <a:latin typeface="Franklin Gothic Medium Cond"/>
              <a:ea typeface="+mn-ea"/>
              <a:cs typeface="+mn-cs"/>
            </a:endParaRPr>
          </a:p>
        </p:txBody>
      </p:sp>
      <p:sp>
        <p:nvSpPr>
          <p:cNvPr id="4" name="Footer Placeholder 3">
            <a:extLst>
              <a:ext uri="{FF2B5EF4-FFF2-40B4-BE49-F238E27FC236}">
                <a16:creationId xmlns:a16="http://schemas.microsoft.com/office/drawing/2014/main" id="{F479168D-E74E-459F-9286-0429B72D0EE5}"/>
              </a:ext>
            </a:extLst>
          </p:cNvPr>
          <p:cNvSpPr>
            <a:spLocks noGrp="1"/>
          </p:cNvSpPr>
          <p:nvPr>
            <p:ph type="ftr" sz="quarter" idx="2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9BBCD"/>
              </a:solidFill>
              <a:effectLst/>
              <a:uLnTx/>
              <a:uFillTx/>
              <a:latin typeface="Franklin Gothic Medium Cond"/>
              <a:ea typeface="+mn-ea"/>
              <a:cs typeface="+mn-cs"/>
            </a:endParaRPr>
          </a:p>
        </p:txBody>
      </p:sp>
      <p:sp>
        <p:nvSpPr>
          <p:cNvPr id="11" name="Slide Number Placeholder 10">
            <a:extLst>
              <a:ext uri="{FF2B5EF4-FFF2-40B4-BE49-F238E27FC236}">
                <a16:creationId xmlns:a16="http://schemas.microsoft.com/office/drawing/2014/main" id="{CF7CF695-95BC-426E-844A-FF700B8F0781}"/>
              </a:ext>
            </a:extLst>
          </p:cNvPr>
          <p:cNvSpPr>
            <a:spLocks noGrp="1"/>
          </p:cNvSpPr>
          <p:nvPr>
            <p:ph type="sldNum" sz="quarter" idx="2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CAC75-26B5-4356-8D4F-AE41242F276E}" type="slidenum">
              <a:rPr kumimoji="0" lang="en-US" sz="1200" b="0" i="0" u="none" strike="noStrike" kern="1200" cap="none" spc="0" normalizeH="0" baseline="0" noProof="0" smtClean="0">
                <a:ln>
                  <a:noFill/>
                </a:ln>
                <a:solidFill>
                  <a:srgbClr val="99BBCD"/>
                </a:solidFill>
                <a:effectLst/>
                <a:uLnTx/>
                <a:uFillTx/>
                <a:latin typeface="Franklin Gothic Medium C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99BBCD"/>
              </a:solidFill>
              <a:effectLst/>
              <a:uLnTx/>
              <a:uFillTx/>
              <a:latin typeface="Franklin Gothic Medium Cond"/>
              <a:ea typeface="+mn-ea"/>
              <a:cs typeface="+mn-cs"/>
            </a:endParaRPr>
          </a:p>
        </p:txBody>
      </p:sp>
      <p:grpSp>
        <p:nvGrpSpPr>
          <p:cNvPr id="25" name="Group 24">
            <a:extLst>
              <a:ext uri="{FF2B5EF4-FFF2-40B4-BE49-F238E27FC236}">
                <a16:creationId xmlns:a16="http://schemas.microsoft.com/office/drawing/2014/main" id="{3522D27B-AFFE-4676-9036-9EC83F15DA08}"/>
              </a:ext>
            </a:extLst>
          </p:cNvPr>
          <p:cNvGrpSpPr/>
          <p:nvPr userDrawn="1"/>
        </p:nvGrpSpPr>
        <p:grpSpPr>
          <a:xfrm>
            <a:off x="329184" y="576071"/>
            <a:ext cx="8686800" cy="914400"/>
            <a:chOff x="329184" y="576071"/>
            <a:chExt cx="8686800" cy="914400"/>
          </a:xfrm>
        </p:grpSpPr>
        <p:cxnSp>
          <p:nvCxnSpPr>
            <p:cNvPr id="26" name="Straight Connector 25">
              <a:extLst>
                <a:ext uri="{FF2B5EF4-FFF2-40B4-BE49-F238E27FC236}">
                  <a16:creationId xmlns:a16="http://schemas.microsoft.com/office/drawing/2014/main" id="{E83EC91D-89CB-47C7-BE91-E89D7EAFFAAA}"/>
                </a:ext>
              </a:extLst>
            </p:cNvPr>
            <p:cNvCxnSpPr/>
            <p:nvPr userDrawn="1"/>
          </p:nvCxnSpPr>
          <p:spPr>
            <a:xfrm>
              <a:off x="329184" y="750894"/>
              <a:ext cx="8686800" cy="0"/>
            </a:xfrm>
            <a:prstGeom prst="line">
              <a:avLst/>
            </a:prstGeom>
            <a:ln w="12700">
              <a:solidFill>
                <a:schemeClr val="accent4">
                  <a:lumMod val="40000"/>
                  <a:lumOff val="6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FA54C79-66E4-40B5-903C-FD45AE8F68B2}"/>
                </a:ext>
              </a:extLst>
            </p:cNvPr>
            <p:cNvCxnSpPr/>
            <p:nvPr userDrawn="1"/>
          </p:nvCxnSpPr>
          <p:spPr>
            <a:xfrm>
              <a:off x="457200" y="1097461"/>
              <a:ext cx="7772400" cy="0"/>
            </a:xfrm>
            <a:prstGeom prst="line">
              <a:avLst/>
            </a:prstGeom>
            <a:ln w="12700">
              <a:solidFill>
                <a:schemeClr val="accent4">
                  <a:lumMod val="40000"/>
                  <a:lumOff val="6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E62DCBB-40BE-44F8-94DA-7031C5EFD9C5}"/>
                </a:ext>
              </a:extLst>
            </p:cNvPr>
            <p:cNvCxnSpPr>
              <a:cxnSpLocks/>
            </p:cNvCxnSpPr>
            <p:nvPr userDrawn="1"/>
          </p:nvCxnSpPr>
          <p:spPr>
            <a:xfrm>
              <a:off x="685800" y="576071"/>
              <a:ext cx="0" cy="914400"/>
            </a:xfrm>
            <a:prstGeom prst="line">
              <a:avLst/>
            </a:prstGeom>
            <a:ln w="12700">
              <a:solidFill>
                <a:schemeClr val="accent4">
                  <a:lumMod val="40000"/>
                  <a:lumOff val="60000"/>
                  <a:alpha val="50000"/>
                </a:schemeClr>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431A165F-42AE-4A35-91E2-3F5F3AB67FB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99034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Content and Pic Vertical">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9D8CD2FD-9B4F-4F4B-9624-C2B965B05802}"/>
              </a:ext>
            </a:extLst>
          </p:cNvPr>
          <p:cNvSpPr>
            <a:spLocks noGrp="1"/>
          </p:cNvSpPr>
          <p:nvPr>
            <p:ph sz="half" idx="1" hasCustomPrompt="1"/>
          </p:nvPr>
        </p:nvSpPr>
        <p:spPr>
          <a:xfrm>
            <a:off x="4237038" y="1411785"/>
            <a:ext cx="7110666" cy="1430654"/>
          </a:xfrm>
        </p:spPr>
        <p:txBody>
          <a:bodyPr tIns="91440" bIns="91440">
            <a:noAutofit/>
          </a:bodyPr>
          <a:lstStyle>
            <a:lvl1pPr marL="137160" indent="-137160">
              <a:lnSpc>
                <a:spcPct val="100000"/>
              </a:lnSpc>
              <a:spcBef>
                <a:spcPts val="300"/>
              </a:spcBef>
              <a:buFont typeface="Arial" panose="020B0604020202020204" pitchFamily="34" charset="0"/>
              <a:buChar char="•"/>
              <a:defRPr sz="1400" baseline="0"/>
            </a:lvl1pPr>
            <a:lvl2pPr marL="457200" indent="0">
              <a:lnSpc>
                <a:spcPct val="100000"/>
              </a:lnSpc>
              <a:spcBef>
                <a:spcPts val="300"/>
              </a:spcBef>
              <a:buNone/>
              <a:defRPr/>
            </a:lvl2pPr>
            <a:lvl3pPr marL="914400" indent="0">
              <a:lnSpc>
                <a:spcPct val="100000"/>
              </a:lnSpc>
              <a:spcBef>
                <a:spcPts val="300"/>
              </a:spcBef>
              <a:buNone/>
              <a:defRPr/>
            </a:lvl3pPr>
            <a:lvl4pPr marL="1371600" indent="0">
              <a:lnSpc>
                <a:spcPct val="100000"/>
              </a:lnSpc>
              <a:spcBef>
                <a:spcPts val="300"/>
              </a:spcBef>
              <a:buNone/>
              <a:defRPr/>
            </a:lvl4pPr>
            <a:lvl5pPr marL="1828800" indent="0">
              <a:lnSpc>
                <a:spcPct val="100000"/>
              </a:lnSpc>
              <a:spcBef>
                <a:spcPts val="300"/>
              </a:spcBef>
              <a:buNone/>
              <a:defRPr/>
            </a:lvl5pPr>
          </a:lstStyle>
          <a:p>
            <a:pPr lvl="0"/>
            <a:r>
              <a:rPr lang="en-US"/>
              <a:t>Insert Text Here</a:t>
            </a:r>
          </a:p>
        </p:txBody>
      </p:sp>
      <p:sp>
        <p:nvSpPr>
          <p:cNvPr id="18" name="Text Placeholder 12">
            <a:extLst>
              <a:ext uri="{FF2B5EF4-FFF2-40B4-BE49-F238E27FC236}">
                <a16:creationId xmlns:a16="http://schemas.microsoft.com/office/drawing/2014/main" id="{27E0708B-6DCE-4AF2-8999-9439C0251536}"/>
              </a:ext>
            </a:extLst>
          </p:cNvPr>
          <p:cNvSpPr>
            <a:spLocks noGrp="1"/>
          </p:cNvSpPr>
          <p:nvPr>
            <p:ph type="body" sz="quarter" idx="14" hasCustomPrompt="1"/>
          </p:nvPr>
        </p:nvSpPr>
        <p:spPr>
          <a:xfrm>
            <a:off x="585216" y="1411785"/>
            <a:ext cx="3624390" cy="502920"/>
          </a:xfrm>
        </p:spPr>
        <p:txBody>
          <a:bodyPr>
            <a:normAutofit/>
          </a:bodyPr>
          <a:lstStyle>
            <a:lvl1pPr marL="0" indent="0" algn="l">
              <a:buNone/>
              <a:defRPr sz="2400" b="0" i="0" baseline="0">
                <a:solidFill>
                  <a:schemeClr val="tx1"/>
                </a:solidFill>
                <a:latin typeface="Franklin Gothic Demi Cond" panose="020B0706030402020204" pitchFamily="34" charset="0"/>
              </a:defRPr>
            </a:lvl1pPr>
          </a:lstStyle>
          <a:p>
            <a:pPr lvl="0"/>
            <a:r>
              <a:rPr lang="en-US"/>
              <a:t>Title</a:t>
            </a:r>
          </a:p>
        </p:txBody>
      </p:sp>
      <p:sp>
        <p:nvSpPr>
          <p:cNvPr id="21" name="Picture Placeholder 24">
            <a:extLst>
              <a:ext uri="{FF2B5EF4-FFF2-40B4-BE49-F238E27FC236}">
                <a16:creationId xmlns:a16="http://schemas.microsoft.com/office/drawing/2014/main" id="{1C341E37-8511-4D24-9694-4572DC686648}"/>
              </a:ext>
            </a:extLst>
          </p:cNvPr>
          <p:cNvSpPr>
            <a:spLocks noGrp="1"/>
          </p:cNvSpPr>
          <p:nvPr>
            <p:ph type="pic" sz="quarter" idx="17" hasCustomPrompt="1"/>
          </p:nvPr>
        </p:nvSpPr>
        <p:spPr>
          <a:xfrm>
            <a:off x="585216" y="1850913"/>
            <a:ext cx="3624389" cy="922892"/>
          </a:xfrm>
        </p:spPr>
        <p:txBody>
          <a:bodyPr anchor="ctr" anchorCtr="0"/>
          <a:lstStyle>
            <a:lvl1pPr marL="0" indent="0" algn="ctr">
              <a:buNone/>
              <a:defRPr/>
            </a:lvl1pPr>
          </a:lstStyle>
          <a:p>
            <a:r>
              <a:rPr lang="en-US" dirty="0"/>
              <a:t>Insert Pic Here</a:t>
            </a:r>
          </a:p>
        </p:txBody>
      </p:sp>
      <p:sp>
        <p:nvSpPr>
          <p:cNvPr id="25" name="Content Placeholder 2">
            <a:extLst>
              <a:ext uri="{FF2B5EF4-FFF2-40B4-BE49-F238E27FC236}">
                <a16:creationId xmlns:a16="http://schemas.microsoft.com/office/drawing/2014/main" id="{7D465B46-F747-4936-923B-49FD89D5008B}"/>
              </a:ext>
            </a:extLst>
          </p:cNvPr>
          <p:cNvSpPr>
            <a:spLocks noGrp="1"/>
          </p:cNvSpPr>
          <p:nvPr>
            <p:ph sz="half" idx="20" hasCustomPrompt="1"/>
          </p:nvPr>
        </p:nvSpPr>
        <p:spPr>
          <a:xfrm>
            <a:off x="4237038" y="3026162"/>
            <a:ext cx="7110666" cy="1430654"/>
          </a:xfrm>
        </p:spPr>
        <p:txBody>
          <a:bodyPr tIns="91440" bIns="91440">
            <a:noAutofit/>
          </a:bodyPr>
          <a:lstStyle>
            <a:lvl1pPr marL="137160" indent="-137160">
              <a:lnSpc>
                <a:spcPct val="100000"/>
              </a:lnSpc>
              <a:spcBef>
                <a:spcPts val="300"/>
              </a:spcBef>
              <a:buFont typeface="Arial" panose="020B0604020202020204" pitchFamily="34" charset="0"/>
              <a:buChar char="•"/>
              <a:defRPr sz="1400"/>
            </a:lvl1pPr>
            <a:lvl2pPr marL="457200" indent="0">
              <a:lnSpc>
                <a:spcPct val="100000"/>
              </a:lnSpc>
              <a:spcBef>
                <a:spcPts val="300"/>
              </a:spcBef>
              <a:buNone/>
              <a:defRPr/>
            </a:lvl2pPr>
            <a:lvl3pPr marL="914400" indent="0">
              <a:lnSpc>
                <a:spcPct val="100000"/>
              </a:lnSpc>
              <a:spcBef>
                <a:spcPts val="300"/>
              </a:spcBef>
              <a:buNone/>
              <a:defRPr/>
            </a:lvl3pPr>
            <a:lvl4pPr marL="1371600" indent="0">
              <a:lnSpc>
                <a:spcPct val="100000"/>
              </a:lnSpc>
              <a:spcBef>
                <a:spcPts val="300"/>
              </a:spcBef>
              <a:buNone/>
              <a:defRPr/>
            </a:lvl4pPr>
            <a:lvl5pPr marL="1828800" indent="0">
              <a:lnSpc>
                <a:spcPct val="100000"/>
              </a:lnSpc>
              <a:spcBef>
                <a:spcPts val="300"/>
              </a:spcBef>
              <a:buNone/>
              <a:defRPr/>
            </a:lvl5pPr>
          </a:lstStyle>
          <a:p>
            <a:pPr lvl="0"/>
            <a:r>
              <a:rPr lang="en-US"/>
              <a:t>Insert Text Here</a:t>
            </a:r>
          </a:p>
        </p:txBody>
      </p:sp>
      <p:sp>
        <p:nvSpPr>
          <p:cNvPr id="26" name="Content Placeholder 2">
            <a:extLst>
              <a:ext uri="{FF2B5EF4-FFF2-40B4-BE49-F238E27FC236}">
                <a16:creationId xmlns:a16="http://schemas.microsoft.com/office/drawing/2014/main" id="{3A0A810D-BE0E-41DD-BB7F-755342EA0596}"/>
              </a:ext>
            </a:extLst>
          </p:cNvPr>
          <p:cNvSpPr>
            <a:spLocks noGrp="1"/>
          </p:cNvSpPr>
          <p:nvPr>
            <p:ph sz="half" idx="21" hasCustomPrompt="1"/>
          </p:nvPr>
        </p:nvSpPr>
        <p:spPr>
          <a:xfrm>
            <a:off x="4239802" y="4640538"/>
            <a:ext cx="7110666" cy="1430654"/>
          </a:xfrm>
        </p:spPr>
        <p:txBody>
          <a:bodyPr tIns="91440" bIns="91440">
            <a:noAutofit/>
          </a:bodyPr>
          <a:lstStyle>
            <a:lvl1pPr marL="137160" indent="-137160">
              <a:lnSpc>
                <a:spcPct val="100000"/>
              </a:lnSpc>
              <a:spcBef>
                <a:spcPts val="300"/>
              </a:spcBef>
              <a:buFont typeface="Arial" panose="020B0604020202020204" pitchFamily="34" charset="0"/>
              <a:buChar char="•"/>
              <a:defRPr sz="1400"/>
            </a:lvl1pPr>
            <a:lvl2pPr marL="457200" indent="0">
              <a:lnSpc>
                <a:spcPct val="100000"/>
              </a:lnSpc>
              <a:spcBef>
                <a:spcPts val="300"/>
              </a:spcBef>
              <a:buNone/>
              <a:defRPr/>
            </a:lvl2pPr>
            <a:lvl3pPr marL="914400" indent="0">
              <a:lnSpc>
                <a:spcPct val="100000"/>
              </a:lnSpc>
              <a:spcBef>
                <a:spcPts val="300"/>
              </a:spcBef>
              <a:buNone/>
              <a:defRPr/>
            </a:lvl3pPr>
            <a:lvl4pPr marL="1371600" indent="0">
              <a:lnSpc>
                <a:spcPct val="100000"/>
              </a:lnSpc>
              <a:spcBef>
                <a:spcPts val="300"/>
              </a:spcBef>
              <a:buNone/>
              <a:defRPr/>
            </a:lvl4pPr>
            <a:lvl5pPr marL="1828800" indent="0">
              <a:lnSpc>
                <a:spcPct val="100000"/>
              </a:lnSpc>
              <a:spcBef>
                <a:spcPts val="300"/>
              </a:spcBef>
              <a:buNone/>
              <a:defRPr/>
            </a:lvl5pPr>
          </a:lstStyle>
          <a:p>
            <a:pPr lvl="0"/>
            <a:r>
              <a:rPr lang="en-US"/>
              <a:t>Insert Text Here</a:t>
            </a:r>
          </a:p>
        </p:txBody>
      </p:sp>
      <p:sp>
        <p:nvSpPr>
          <p:cNvPr id="27" name="Text Placeholder 12">
            <a:extLst>
              <a:ext uri="{FF2B5EF4-FFF2-40B4-BE49-F238E27FC236}">
                <a16:creationId xmlns:a16="http://schemas.microsoft.com/office/drawing/2014/main" id="{502C7F22-9B45-4498-9219-2048805E25CD}"/>
              </a:ext>
            </a:extLst>
          </p:cNvPr>
          <p:cNvSpPr>
            <a:spLocks noGrp="1"/>
          </p:cNvSpPr>
          <p:nvPr>
            <p:ph type="body" sz="quarter" idx="22" hasCustomPrompt="1"/>
          </p:nvPr>
        </p:nvSpPr>
        <p:spPr>
          <a:xfrm>
            <a:off x="585216" y="3019944"/>
            <a:ext cx="3624390" cy="502920"/>
          </a:xfrm>
        </p:spPr>
        <p:txBody>
          <a:bodyPr>
            <a:normAutofit/>
          </a:bodyPr>
          <a:lstStyle>
            <a:lvl1pPr marL="0" indent="0" algn="l">
              <a:buNone/>
              <a:defRPr lang="en-US" sz="2400" b="0" i="0" kern="1200" baseline="0" dirty="0">
                <a:solidFill>
                  <a:schemeClr val="tx1"/>
                </a:solidFill>
                <a:latin typeface="Franklin Gothic Demi Cond" panose="020B0706030402020204" pitchFamily="34" charset="0"/>
                <a:ea typeface="+mn-ea"/>
                <a:cs typeface="+mn-cs"/>
              </a:defRPr>
            </a:lvl1pPr>
          </a:lstStyle>
          <a:p>
            <a:pPr lvl="0"/>
            <a:r>
              <a:rPr lang="en-US"/>
              <a:t>Title</a:t>
            </a:r>
          </a:p>
        </p:txBody>
      </p:sp>
      <p:sp>
        <p:nvSpPr>
          <p:cNvPr id="28" name="Picture Placeholder 24">
            <a:extLst>
              <a:ext uri="{FF2B5EF4-FFF2-40B4-BE49-F238E27FC236}">
                <a16:creationId xmlns:a16="http://schemas.microsoft.com/office/drawing/2014/main" id="{B31BE0ED-17C3-4D39-8601-50631101D007}"/>
              </a:ext>
            </a:extLst>
          </p:cNvPr>
          <p:cNvSpPr>
            <a:spLocks noGrp="1"/>
          </p:cNvSpPr>
          <p:nvPr>
            <p:ph type="pic" sz="quarter" idx="23" hasCustomPrompt="1"/>
          </p:nvPr>
        </p:nvSpPr>
        <p:spPr>
          <a:xfrm>
            <a:off x="585216" y="3459072"/>
            <a:ext cx="3624389" cy="922892"/>
          </a:xfrm>
        </p:spPr>
        <p:txBody>
          <a:bodyPr anchor="ctr" anchorCtr="0"/>
          <a:lstStyle>
            <a:lvl1pPr marL="0" indent="0" algn="ctr">
              <a:buNone/>
              <a:defRPr/>
            </a:lvl1pPr>
          </a:lstStyle>
          <a:p>
            <a:r>
              <a:rPr lang="en-US" dirty="0"/>
              <a:t>Insert Pic Here</a:t>
            </a:r>
          </a:p>
        </p:txBody>
      </p:sp>
      <p:sp>
        <p:nvSpPr>
          <p:cNvPr id="29" name="Text Placeholder 12">
            <a:extLst>
              <a:ext uri="{FF2B5EF4-FFF2-40B4-BE49-F238E27FC236}">
                <a16:creationId xmlns:a16="http://schemas.microsoft.com/office/drawing/2014/main" id="{959F2B30-B1E3-45DC-A514-6D807FD00F91}"/>
              </a:ext>
            </a:extLst>
          </p:cNvPr>
          <p:cNvSpPr>
            <a:spLocks noGrp="1"/>
          </p:cNvSpPr>
          <p:nvPr>
            <p:ph type="body" sz="quarter" idx="24" hasCustomPrompt="1"/>
          </p:nvPr>
        </p:nvSpPr>
        <p:spPr>
          <a:xfrm>
            <a:off x="585216" y="4642959"/>
            <a:ext cx="3624390" cy="502920"/>
          </a:xfrm>
        </p:spPr>
        <p:txBody>
          <a:bodyPr>
            <a:normAutofit/>
          </a:bodyPr>
          <a:lstStyle>
            <a:lvl1pPr marL="0" indent="0" algn="l">
              <a:buNone/>
              <a:defRPr lang="en-US" sz="2400" b="0" i="0" kern="1200" baseline="0" dirty="0">
                <a:solidFill>
                  <a:schemeClr val="tx1"/>
                </a:solidFill>
                <a:latin typeface="Franklin Gothic Demi Cond" panose="020B0706030402020204" pitchFamily="34" charset="0"/>
                <a:ea typeface="+mn-ea"/>
                <a:cs typeface="+mn-cs"/>
              </a:defRPr>
            </a:lvl1pPr>
          </a:lstStyle>
          <a:p>
            <a:pPr lvl="0"/>
            <a:r>
              <a:rPr lang="en-US"/>
              <a:t>Title</a:t>
            </a:r>
          </a:p>
        </p:txBody>
      </p:sp>
      <p:sp>
        <p:nvSpPr>
          <p:cNvPr id="30" name="Picture Placeholder 24">
            <a:extLst>
              <a:ext uri="{FF2B5EF4-FFF2-40B4-BE49-F238E27FC236}">
                <a16:creationId xmlns:a16="http://schemas.microsoft.com/office/drawing/2014/main" id="{0175E77E-4649-4738-BBF8-3C4FA84AD79D}"/>
              </a:ext>
            </a:extLst>
          </p:cNvPr>
          <p:cNvSpPr>
            <a:spLocks noGrp="1"/>
          </p:cNvSpPr>
          <p:nvPr>
            <p:ph type="pic" sz="quarter" idx="25" hasCustomPrompt="1"/>
          </p:nvPr>
        </p:nvSpPr>
        <p:spPr>
          <a:xfrm>
            <a:off x="585216" y="5082087"/>
            <a:ext cx="3624389" cy="922892"/>
          </a:xfrm>
        </p:spPr>
        <p:txBody>
          <a:bodyPr anchor="ctr" anchorCtr="0"/>
          <a:lstStyle>
            <a:lvl1pPr marL="0" indent="0" algn="ctr">
              <a:buNone/>
              <a:defRPr/>
            </a:lvl1pPr>
          </a:lstStyle>
          <a:p>
            <a:r>
              <a:rPr lang="en-US" dirty="0"/>
              <a:t>Insert Pic Here</a:t>
            </a:r>
          </a:p>
        </p:txBody>
      </p:sp>
      <p:cxnSp>
        <p:nvCxnSpPr>
          <p:cNvPr id="4" name="Straight Connector 3">
            <a:extLst>
              <a:ext uri="{FF2B5EF4-FFF2-40B4-BE49-F238E27FC236}">
                <a16:creationId xmlns:a16="http://schemas.microsoft.com/office/drawing/2014/main" id="{208CCEB6-AA8F-46C9-9852-B1EFB5CE5A13}"/>
              </a:ext>
            </a:extLst>
          </p:cNvPr>
          <p:cNvCxnSpPr/>
          <p:nvPr userDrawn="1"/>
        </p:nvCxnSpPr>
        <p:spPr>
          <a:xfrm>
            <a:off x="607325" y="2929270"/>
            <a:ext cx="10774829"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E47F5FF-203E-4B9C-B4E7-61A368EF365F}"/>
              </a:ext>
            </a:extLst>
          </p:cNvPr>
          <p:cNvCxnSpPr/>
          <p:nvPr userDrawn="1"/>
        </p:nvCxnSpPr>
        <p:spPr>
          <a:xfrm>
            <a:off x="599455" y="4538331"/>
            <a:ext cx="10774829"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6" name="Date Placeholder 35">
            <a:extLst>
              <a:ext uri="{FF2B5EF4-FFF2-40B4-BE49-F238E27FC236}">
                <a16:creationId xmlns:a16="http://schemas.microsoft.com/office/drawing/2014/main" id="{B5EA9BA8-74CC-41A8-9E22-2F2C387BC7AF}"/>
              </a:ext>
            </a:extLst>
          </p:cNvPr>
          <p:cNvSpPr>
            <a:spLocks noGrp="1"/>
          </p:cNvSpPr>
          <p:nvPr>
            <p:ph type="dt" sz="half" idx="26"/>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9BBCD"/>
              </a:solidFill>
              <a:effectLst/>
              <a:uLnTx/>
              <a:uFillTx/>
              <a:latin typeface="Franklin Gothic Medium Cond"/>
              <a:ea typeface="+mn-ea"/>
              <a:cs typeface="+mn-cs"/>
            </a:endParaRPr>
          </a:p>
        </p:txBody>
      </p:sp>
      <p:sp>
        <p:nvSpPr>
          <p:cNvPr id="37" name="Footer Placeholder 36">
            <a:extLst>
              <a:ext uri="{FF2B5EF4-FFF2-40B4-BE49-F238E27FC236}">
                <a16:creationId xmlns:a16="http://schemas.microsoft.com/office/drawing/2014/main" id="{5971BE9A-D2F2-4E68-A34F-4BA12AAAB83C}"/>
              </a:ext>
            </a:extLst>
          </p:cNvPr>
          <p:cNvSpPr>
            <a:spLocks noGrp="1"/>
          </p:cNvSpPr>
          <p:nvPr>
            <p:ph type="ftr" sz="quarter" idx="2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9BBCD"/>
              </a:solidFill>
              <a:effectLst/>
              <a:uLnTx/>
              <a:uFillTx/>
              <a:latin typeface="Franklin Gothic Medium Cond"/>
              <a:ea typeface="+mn-ea"/>
              <a:cs typeface="+mn-cs"/>
            </a:endParaRPr>
          </a:p>
        </p:txBody>
      </p:sp>
      <p:sp>
        <p:nvSpPr>
          <p:cNvPr id="38" name="Slide Number Placeholder 37">
            <a:extLst>
              <a:ext uri="{FF2B5EF4-FFF2-40B4-BE49-F238E27FC236}">
                <a16:creationId xmlns:a16="http://schemas.microsoft.com/office/drawing/2014/main" id="{16E2CE10-0B4C-4FE6-8608-C3B9F30219A9}"/>
              </a:ext>
            </a:extLst>
          </p:cNvPr>
          <p:cNvSpPr>
            <a:spLocks noGrp="1"/>
          </p:cNvSpPr>
          <p:nvPr>
            <p:ph type="sldNum" sz="quarter" idx="2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CAC75-26B5-4356-8D4F-AE41242F276E}" type="slidenum">
              <a:rPr kumimoji="0" lang="en-US" sz="1200" b="0" i="0" u="none" strike="noStrike" kern="1200" cap="none" spc="0" normalizeH="0" baseline="0" noProof="0" smtClean="0">
                <a:ln>
                  <a:noFill/>
                </a:ln>
                <a:solidFill>
                  <a:srgbClr val="99BBCD"/>
                </a:solidFill>
                <a:effectLst/>
                <a:uLnTx/>
                <a:uFillTx/>
                <a:latin typeface="Franklin Gothic Medium C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99BBCD"/>
              </a:solidFill>
              <a:effectLst/>
              <a:uLnTx/>
              <a:uFillTx/>
              <a:latin typeface="Franklin Gothic Medium Cond"/>
              <a:ea typeface="+mn-ea"/>
              <a:cs typeface="+mn-cs"/>
            </a:endParaRPr>
          </a:p>
        </p:txBody>
      </p:sp>
      <p:grpSp>
        <p:nvGrpSpPr>
          <p:cNvPr id="22" name="Group 21">
            <a:extLst>
              <a:ext uri="{FF2B5EF4-FFF2-40B4-BE49-F238E27FC236}">
                <a16:creationId xmlns:a16="http://schemas.microsoft.com/office/drawing/2014/main" id="{B5DF9DBB-6E44-46AF-85DE-8ED49A7F140D}"/>
              </a:ext>
            </a:extLst>
          </p:cNvPr>
          <p:cNvGrpSpPr/>
          <p:nvPr userDrawn="1"/>
        </p:nvGrpSpPr>
        <p:grpSpPr>
          <a:xfrm>
            <a:off x="329184" y="576071"/>
            <a:ext cx="8686800" cy="914400"/>
            <a:chOff x="329184" y="576071"/>
            <a:chExt cx="8686800" cy="914400"/>
          </a:xfrm>
        </p:grpSpPr>
        <p:cxnSp>
          <p:nvCxnSpPr>
            <p:cNvPr id="23" name="Straight Connector 22">
              <a:extLst>
                <a:ext uri="{FF2B5EF4-FFF2-40B4-BE49-F238E27FC236}">
                  <a16:creationId xmlns:a16="http://schemas.microsoft.com/office/drawing/2014/main" id="{804854C8-3FD8-459C-AA02-5EC591978F40}"/>
                </a:ext>
              </a:extLst>
            </p:cNvPr>
            <p:cNvCxnSpPr/>
            <p:nvPr userDrawn="1"/>
          </p:nvCxnSpPr>
          <p:spPr>
            <a:xfrm>
              <a:off x="329184" y="750894"/>
              <a:ext cx="8686800" cy="0"/>
            </a:xfrm>
            <a:prstGeom prst="line">
              <a:avLst/>
            </a:prstGeom>
            <a:ln w="12700">
              <a:solidFill>
                <a:schemeClr val="accent4">
                  <a:lumMod val="40000"/>
                  <a:lumOff val="6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5DFFEEE-A0EE-450A-82B9-41D2DA3F3230}"/>
                </a:ext>
              </a:extLst>
            </p:cNvPr>
            <p:cNvCxnSpPr/>
            <p:nvPr userDrawn="1"/>
          </p:nvCxnSpPr>
          <p:spPr>
            <a:xfrm>
              <a:off x="457200" y="1097461"/>
              <a:ext cx="7772400" cy="0"/>
            </a:xfrm>
            <a:prstGeom prst="line">
              <a:avLst/>
            </a:prstGeom>
            <a:ln w="12700">
              <a:solidFill>
                <a:schemeClr val="accent4">
                  <a:lumMod val="40000"/>
                  <a:lumOff val="6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7F1A1CD-B7FC-4E86-AC08-CB1C8E9A2B7E}"/>
                </a:ext>
              </a:extLst>
            </p:cNvPr>
            <p:cNvCxnSpPr>
              <a:cxnSpLocks/>
            </p:cNvCxnSpPr>
            <p:nvPr userDrawn="1"/>
          </p:nvCxnSpPr>
          <p:spPr>
            <a:xfrm>
              <a:off x="685800" y="576071"/>
              <a:ext cx="0" cy="914400"/>
            </a:xfrm>
            <a:prstGeom prst="line">
              <a:avLst/>
            </a:prstGeom>
            <a:ln w="12700">
              <a:solidFill>
                <a:schemeClr val="accent4">
                  <a:lumMod val="40000"/>
                  <a:lumOff val="60000"/>
                  <a:alpha val="50000"/>
                </a:schemeClr>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957C4031-4645-477F-A43D-8EB06539A00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46162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Working Formal + Cli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13BF198-F772-463A-BF05-864D1783090E}"/>
              </a:ext>
            </a:extLst>
          </p:cNvPr>
          <p:cNvSpPr/>
          <p:nvPr userDrawn="1"/>
        </p:nvSpPr>
        <p:spPr>
          <a:xfrm>
            <a:off x="0" y="0"/>
            <a:ext cx="12192000" cy="6858000"/>
          </a:xfrm>
          <a:prstGeom prst="rect">
            <a:avLst/>
          </a:prstGeom>
          <a:solidFill>
            <a:schemeClr val="tx2">
              <a:alpha val="8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Medium Cond"/>
              <a:ea typeface="+mn-ea"/>
              <a:cs typeface="+mn-cs"/>
            </a:endParaRPr>
          </a:p>
        </p:txBody>
      </p:sp>
      <p:sp>
        <p:nvSpPr>
          <p:cNvPr id="6" name="Picture Placeholder 5">
            <a:extLst>
              <a:ext uri="{FF2B5EF4-FFF2-40B4-BE49-F238E27FC236}">
                <a16:creationId xmlns:a16="http://schemas.microsoft.com/office/drawing/2014/main" id="{ACA6217D-C565-4BC8-92DA-30E3A8C3C3F5}"/>
              </a:ext>
            </a:extLst>
          </p:cNvPr>
          <p:cNvSpPr>
            <a:spLocks noGrp="1"/>
          </p:cNvSpPr>
          <p:nvPr>
            <p:ph type="pic" sz="quarter" idx="10" hasCustomPrompt="1"/>
          </p:nvPr>
        </p:nvSpPr>
        <p:spPr>
          <a:xfrm>
            <a:off x="6417224" y="4910328"/>
            <a:ext cx="2020888" cy="1277937"/>
          </a:xfrm>
        </p:spPr>
        <p:txBody>
          <a:bodyPr anchor="b" anchorCtr="0">
            <a:normAutofit/>
          </a:bodyPr>
          <a:lstStyle>
            <a:lvl1pPr marL="0" indent="0" algn="ctr">
              <a:buNone/>
              <a:defRPr sz="1800" baseline="0">
                <a:solidFill>
                  <a:schemeClr val="bg1"/>
                </a:solidFill>
              </a:defRPr>
            </a:lvl1pPr>
          </a:lstStyle>
          <a:p>
            <a:r>
              <a:rPr lang="en-US" dirty="0"/>
              <a:t>Insert Logo</a:t>
            </a:r>
          </a:p>
        </p:txBody>
      </p:sp>
      <p:pic>
        <p:nvPicPr>
          <p:cNvPr id="18" name="Picture 17">
            <a:extLst>
              <a:ext uri="{FF2B5EF4-FFF2-40B4-BE49-F238E27FC236}">
                <a16:creationId xmlns:a16="http://schemas.microsoft.com/office/drawing/2014/main" id="{60ABF885-F25C-4F08-9882-8857D44AFD9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9438" r="38634"/>
          <a:stretch/>
        </p:blipFill>
        <p:spPr>
          <a:xfrm>
            <a:off x="5499987" y="4859323"/>
            <a:ext cx="1192027" cy="1336206"/>
          </a:xfrm>
          <a:prstGeom prst="rect">
            <a:avLst/>
          </a:prstGeom>
        </p:spPr>
      </p:pic>
      <p:sp>
        <p:nvSpPr>
          <p:cNvPr id="15" name="Title 1">
            <a:extLst>
              <a:ext uri="{FF2B5EF4-FFF2-40B4-BE49-F238E27FC236}">
                <a16:creationId xmlns:a16="http://schemas.microsoft.com/office/drawing/2014/main" id="{EC3F7AAF-A5C6-4FE1-94F9-3E5EB4977F47}"/>
              </a:ext>
            </a:extLst>
          </p:cNvPr>
          <p:cNvSpPr>
            <a:spLocks noGrp="1"/>
          </p:cNvSpPr>
          <p:nvPr>
            <p:ph type="ctrTitle" hasCustomPrompt="1"/>
          </p:nvPr>
        </p:nvSpPr>
        <p:spPr>
          <a:xfrm>
            <a:off x="914400" y="1315479"/>
            <a:ext cx="10360152" cy="1966173"/>
          </a:xfrm>
          <a:prstGeom prst="rect">
            <a:avLst/>
          </a:prstGeom>
        </p:spPr>
        <p:txBody>
          <a:bodyPr anchor="b" anchorCtr="0"/>
          <a:lstStyle>
            <a:lvl1pPr algn="ctr">
              <a:defRPr sz="6500" baseline="0">
                <a:solidFill>
                  <a:schemeClr val="bg1"/>
                </a:solidFill>
              </a:defRPr>
            </a:lvl1pPr>
          </a:lstStyle>
          <a:p>
            <a:r>
              <a:rPr lang="en-US"/>
              <a:t>title </a:t>
            </a:r>
            <a:br>
              <a:rPr lang="en-US"/>
            </a:br>
            <a:r>
              <a:rPr lang="en-US"/>
              <a:t>style</a:t>
            </a:r>
          </a:p>
        </p:txBody>
      </p:sp>
      <p:sp>
        <p:nvSpPr>
          <p:cNvPr id="19" name="Subtitle 2">
            <a:extLst>
              <a:ext uri="{FF2B5EF4-FFF2-40B4-BE49-F238E27FC236}">
                <a16:creationId xmlns:a16="http://schemas.microsoft.com/office/drawing/2014/main" id="{BF109EEB-2AA9-445F-9ABB-9C527C2C62CC}"/>
              </a:ext>
            </a:extLst>
          </p:cNvPr>
          <p:cNvSpPr>
            <a:spLocks noGrp="1"/>
          </p:cNvSpPr>
          <p:nvPr>
            <p:ph type="subTitle" idx="1"/>
          </p:nvPr>
        </p:nvSpPr>
        <p:spPr>
          <a:xfrm>
            <a:off x="914400" y="3637311"/>
            <a:ext cx="10358629" cy="1209635"/>
          </a:xfrm>
        </p:spPr>
        <p:txBody>
          <a:bodyPr>
            <a:normAutofit/>
          </a:bodyPr>
          <a:lstStyle>
            <a:lvl1pPr marL="0" indent="0" algn="ctr">
              <a:buNone/>
              <a:defRPr sz="2400" baseline="0">
                <a:solidFill>
                  <a:schemeClr val="bg1"/>
                </a:solidFill>
                <a:latin typeface="Franklin Gothic Demi Cond" panose="020B07060304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21" name="Straight Connector 20">
            <a:extLst>
              <a:ext uri="{FF2B5EF4-FFF2-40B4-BE49-F238E27FC236}">
                <a16:creationId xmlns:a16="http://schemas.microsoft.com/office/drawing/2014/main" id="{B86D22D7-01B0-4E11-B82E-C13A2902A9FD}"/>
              </a:ext>
            </a:extLst>
          </p:cNvPr>
          <p:cNvCxnSpPr>
            <a:cxnSpLocks/>
          </p:cNvCxnSpPr>
          <p:nvPr userDrawn="1"/>
        </p:nvCxnSpPr>
        <p:spPr>
          <a:xfrm>
            <a:off x="2816352" y="3045701"/>
            <a:ext cx="8458200" cy="0"/>
          </a:xfrm>
          <a:prstGeom prst="line">
            <a:avLst/>
          </a:prstGeom>
          <a:ln w="12700">
            <a:solidFill>
              <a:schemeClr val="accent3">
                <a:alpha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3604E89-4B28-40E3-9C6C-4388924D0FA8}"/>
              </a:ext>
            </a:extLst>
          </p:cNvPr>
          <p:cNvCxnSpPr>
            <a:cxnSpLocks/>
          </p:cNvCxnSpPr>
          <p:nvPr userDrawn="1"/>
        </p:nvCxnSpPr>
        <p:spPr>
          <a:xfrm>
            <a:off x="914400" y="2492314"/>
            <a:ext cx="8686800" cy="0"/>
          </a:xfrm>
          <a:prstGeom prst="line">
            <a:avLst/>
          </a:prstGeom>
          <a:ln w="12700">
            <a:solidFill>
              <a:schemeClr val="accent3">
                <a:alpha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CB3015D-03AA-470C-9E96-799874F71A52}"/>
              </a:ext>
            </a:extLst>
          </p:cNvPr>
          <p:cNvCxnSpPr>
            <a:cxnSpLocks/>
          </p:cNvCxnSpPr>
          <p:nvPr userDrawn="1"/>
        </p:nvCxnSpPr>
        <p:spPr>
          <a:xfrm>
            <a:off x="914400" y="1602724"/>
            <a:ext cx="8686800" cy="0"/>
          </a:xfrm>
          <a:prstGeom prst="line">
            <a:avLst/>
          </a:prstGeom>
          <a:ln w="12700">
            <a:solidFill>
              <a:schemeClr val="accent3">
                <a:alpha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C60490D-EAA9-492A-BE37-1FE3D645641F}"/>
              </a:ext>
            </a:extLst>
          </p:cNvPr>
          <p:cNvCxnSpPr>
            <a:cxnSpLocks/>
          </p:cNvCxnSpPr>
          <p:nvPr userDrawn="1"/>
        </p:nvCxnSpPr>
        <p:spPr>
          <a:xfrm>
            <a:off x="3730752" y="3946590"/>
            <a:ext cx="7543800" cy="0"/>
          </a:xfrm>
          <a:prstGeom prst="line">
            <a:avLst/>
          </a:prstGeom>
          <a:ln w="12700">
            <a:solidFill>
              <a:schemeClr val="accent3">
                <a:alpha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B73ABEE-6A22-465C-8118-5962D23BE0C4}"/>
              </a:ext>
            </a:extLst>
          </p:cNvPr>
          <p:cNvCxnSpPr>
            <a:cxnSpLocks/>
          </p:cNvCxnSpPr>
          <p:nvPr userDrawn="1"/>
        </p:nvCxnSpPr>
        <p:spPr>
          <a:xfrm>
            <a:off x="914400" y="918459"/>
            <a:ext cx="0" cy="1828800"/>
          </a:xfrm>
          <a:prstGeom prst="line">
            <a:avLst/>
          </a:prstGeom>
          <a:ln w="12700">
            <a:solidFill>
              <a:schemeClr val="accent3">
                <a:alpha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11BC3E6-DB15-4698-B55B-295FBDE25209}"/>
              </a:ext>
            </a:extLst>
          </p:cNvPr>
          <p:cNvCxnSpPr>
            <a:cxnSpLocks/>
          </p:cNvCxnSpPr>
          <p:nvPr userDrawn="1"/>
        </p:nvCxnSpPr>
        <p:spPr>
          <a:xfrm>
            <a:off x="11274552" y="2061459"/>
            <a:ext cx="0" cy="2286000"/>
          </a:xfrm>
          <a:prstGeom prst="line">
            <a:avLst/>
          </a:prstGeom>
          <a:ln w="12700">
            <a:solidFill>
              <a:schemeClr val="accent3">
                <a:alpha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F360774-8C24-44B5-A26A-F9619B62008F}"/>
              </a:ext>
            </a:extLst>
          </p:cNvPr>
          <p:cNvCxnSpPr>
            <a:cxnSpLocks/>
          </p:cNvCxnSpPr>
          <p:nvPr userDrawn="1"/>
        </p:nvCxnSpPr>
        <p:spPr>
          <a:xfrm>
            <a:off x="914400" y="1375671"/>
            <a:ext cx="4572000" cy="0"/>
          </a:xfrm>
          <a:prstGeom prst="line">
            <a:avLst/>
          </a:prstGeom>
          <a:ln w="12700">
            <a:solidFill>
              <a:schemeClr val="accent3">
                <a:alpha val="50000"/>
              </a:schemeClr>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9A418056-B3BC-489A-BAB3-1B77FDA15EB1}"/>
              </a:ext>
            </a:extLst>
          </p:cNvPr>
          <p:cNvPicPr>
            <a:picLocks noChangeAspect="1"/>
          </p:cNvPicPr>
          <p:nvPr userDrawn="1"/>
        </p:nvPicPr>
        <p:blipFill>
          <a:blip r:embed="rId4">
            <a:biLevel thresh="25000"/>
            <a:extLst>
              <a:ext uri="{28A0092B-C50C-407E-A947-70E740481C1C}">
                <a14:useLocalDpi xmlns:a14="http://schemas.microsoft.com/office/drawing/2010/main" val="0"/>
              </a:ext>
            </a:extLst>
          </a:blip>
          <a:stretch>
            <a:fillRect/>
          </a:stretch>
        </p:blipFill>
        <p:spPr>
          <a:xfrm>
            <a:off x="4176467" y="5322377"/>
            <a:ext cx="1294385" cy="576072"/>
          </a:xfrm>
          <a:prstGeom prst="rect">
            <a:avLst/>
          </a:prstGeom>
        </p:spPr>
      </p:pic>
    </p:spTree>
    <p:extLst>
      <p:ext uri="{BB962C8B-B14F-4D97-AF65-F5344CB8AC3E}">
        <p14:creationId xmlns:p14="http://schemas.microsoft.com/office/powerpoint/2010/main" val="23995181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0" name="Date Placeholder 9">
            <a:extLst>
              <a:ext uri="{FF2B5EF4-FFF2-40B4-BE49-F238E27FC236}">
                <a16:creationId xmlns:a16="http://schemas.microsoft.com/office/drawing/2014/main" id="{71E20825-F8FA-4AA3-BD9E-B599D1A6C03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9BBCD"/>
              </a:solidFill>
              <a:effectLst/>
              <a:uLnTx/>
              <a:uFillTx/>
              <a:latin typeface="Franklin Gothic Medium Cond"/>
              <a:ea typeface="+mn-ea"/>
              <a:cs typeface="+mn-cs"/>
            </a:endParaRPr>
          </a:p>
        </p:txBody>
      </p:sp>
      <p:sp>
        <p:nvSpPr>
          <p:cNvPr id="11" name="Footer Placeholder 10">
            <a:extLst>
              <a:ext uri="{FF2B5EF4-FFF2-40B4-BE49-F238E27FC236}">
                <a16:creationId xmlns:a16="http://schemas.microsoft.com/office/drawing/2014/main" id="{0E4DAE2F-A2EE-44F1-B4EF-46A39C080189}"/>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9BBCD"/>
              </a:solidFill>
              <a:effectLst/>
              <a:uLnTx/>
              <a:uFillTx/>
              <a:latin typeface="Franklin Gothic Medium Cond"/>
              <a:ea typeface="+mn-ea"/>
              <a:cs typeface="+mn-cs"/>
            </a:endParaRPr>
          </a:p>
        </p:txBody>
      </p:sp>
      <p:sp>
        <p:nvSpPr>
          <p:cNvPr id="12" name="Slide Number Placeholder 11">
            <a:extLst>
              <a:ext uri="{FF2B5EF4-FFF2-40B4-BE49-F238E27FC236}">
                <a16:creationId xmlns:a16="http://schemas.microsoft.com/office/drawing/2014/main" id="{EF841F68-992A-4B57-8A1A-259920B0C43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CAC75-26B5-4356-8D4F-AE41242F276E}" type="slidenum">
              <a:rPr kumimoji="0" lang="en-US" sz="1200" b="0" i="0" u="none" strike="noStrike" kern="1200" cap="none" spc="0" normalizeH="0" baseline="0" noProof="0" smtClean="0">
                <a:ln>
                  <a:noFill/>
                </a:ln>
                <a:solidFill>
                  <a:srgbClr val="99BBCD"/>
                </a:solidFill>
                <a:effectLst/>
                <a:uLnTx/>
                <a:uFillTx/>
                <a:latin typeface="Franklin Gothic Medium C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99BBCD"/>
              </a:solidFill>
              <a:effectLst/>
              <a:uLnTx/>
              <a:uFillTx/>
              <a:latin typeface="Franklin Gothic Medium Cond"/>
              <a:ea typeface="+mn-ea"/>
              <a:cs typeface="+mn-cs"/>
            </a:endParaRPr>
          </a:p>
        </p:txBody>
      </p:sp>
      <p:grpSp>
        <p:nvGrpSpPr>
          <p:cNvPr id="13" name="Group 12">
            <a:extLst>
              <a:ext uri="{FF2B5EF4-FFF2-40B4-BE49-F238E27FC236}">
                <a16:creationId xmlns:a16="http://schemas.microsoft.com/office/drawing/2014/main" id="{1E9F8263-F06C-4EED-AAD7-40C3075B4DDB}"/>
              </a:ext>
            </a:extLst>
          </p:cNvPr>
          <p:cNvGrpSpPr/>
          <p:nvPr userDrawn="1"/>
        </p:nvGrpSpPr>
        <p:grpSpPr>
          <a:xfrm>
            <a:off x="329184" y="576071"/>
            <a:ext cx="8686800" cy="914400"/>
            <a:chOff x="329184" y="576071"/>
            <a:chExt cx="8686800" cy="914400"/>
          </a:xfrm>
        </p:grpSpPr>
        <p:cxnSp>
          <p:nvCxnSpPr>
            <p:cNvPr id="14" name="Straight Connector 13">
              <a:extLst>
                <a:ext uri="{FF2B5EF4-FFF2-40B4-BE49-F238E27FC236}">
                  <a16:creationId xmlns:a16="http://schemas.microsoft.com/office/drawing/2014/main" id="{75E81D3A-7CBB-4958-9BB6-EB5688940B7A}"/>
                </a:ext>
              </a:extLst>
            </p:cNvPr>
            <p:cNvCxnSpPr/>
            <p:nvPr userDrawn="1"/>
          </p:nvCxnSpPr>
          <p:spPr>
            <a:xfrm>
              <a:off x="329184" y="750894"/>
              <a:ext cx="8686800" cy="0"/>
            </a:xfrm>
            <a:prstGeom prst="line">
              <a:avLst/>
            </a:prstGeom>
            <a:ln w="12700">
              <a:solidFill>
                <a:schemeClr val="accent4">
                  <a:lumMod val="40000"/>
                  <a:lumOff val="6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04BC033-9CA8-4B0D-A0D1-FE91DCBC7694}"/>
                </a:ext>
              </a:extLst>
            </p:cNvPr>
            <p:cNvCxnSpPr/>
            <p:nvPr userDrawn="1"/>
          </p:nvCxnSpPr>
          <p:spPr>
            <a:xfrm>
              <a:off x="457200" y="1097461"/>
              <a:ext cx="7772400" cy="0"/>
            </a:xfrm>
            <a:prstGeom prst="line">
              <a:avLst/>
            </a:prstGeom>
            <a:ln w="12700">
              <a:solidFill>
                <a:schemeClr val="accent4">
                  <a:lumMod val="40000"/>
                  <a:lumOff val="6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EA2E073-4FE0-4537-B086-E0521F8190FA}"/>
                </a:ext>
              </a:extLst>
            </p:cNvPr>
            <p:cNvCxnSpPr>
              <a:cxnSpLocks/>
            </p:cNvCxnSpPr>
            <p:nvPr userDrawn="1"/>
          </p:nvCxnSpPr>
          <p:spPr>
            <a:xfrm>
              <a:off x="685800" y="576071"/>
              <a:ext cx="0" cy="914400"/>
            </a:xfrm>
            <a:prstGeom prst="line">
              <a:avLst/>
            </a:prstGeom>
            <a:ln w="12700">
              <a:solidFill>
                <a:schemeClr val="accent4">
                  <a:lumMod val="40000"/>
                  <a:lumOff val="60000"/>
                  <a:alpha val="50000"/>
                </a:schemeClr>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EFF52E17-9E3D-4126-B32F-5966393FDC9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191781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ig Title: 2 Icons Feature">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C008E91D-78D9-49F4-9E44-FA09BF1B2B3E}"/>
              </a:ext>
            </a:extLst>
          </p:cNvPr>
          <p:cNvGrpSpPr/>
          <p:nvPr userDrawn="1"/>
        </p:nvGrpSpPr>
        <p:grpSpPr>
          <a:xfrm>
            <a:off x="329184" y="576071"/>
            <a:ext cx="8686800" cy="914400"/>
            <a:chOff x="329184" y="576071"/>
            <a:chExt cx="8686800" cy="914400"/>
          </a:xfrm>
        </p:grpSpPr>
        <p:cxnSp>
          <p:nvCxnSpPr>
            <p:cNvPr id="34" name="Straight Connector 33">
              <a:extLst>
                <a:ext uri="{FF2B5EF4-FFF2-40B4-BE49-F238E27FC236}">
                  <a16:creationId xmlns:a16="http://schemas.microsoft.com/office/drawing/2014/main" id="{65DB157A-7F12-483A-BBC7-C3DE192C2EE8}"/>
                </a:ext>
              </a:extLst>
            </p:cNvPr>
            <p:cNvCxnSpPr/>
            <p:nvPr userDrawn="1"/>
          </p:nvCxnSpPr>
          <p:spPr>
            <a:xfrm>
              <a:off x="329184" y="750894"/>
              <a:ext cx="8686800" cy="0"/>
            </a:xfrm>
            <a:prstGeom prst="line">
              <a:avLst/>
            </a:prstGeom>
            <a:ln w="12700">
              <a:solidFill>
                <a:schemeClr val="accent4">
                  <a:lumMod val="40000"/>
                  <a:lumOff val="6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99689C5-84EA-40EC-9826-F73A4AFE10E2}"/>
                </a:ext>
              </a:extLst>
            </p:cNvPr>
            <p:cNvCxnSpPr/>
            <p:nvPr userDrawn="1"/>
          </p:nvCxnSpPr>
          <p:spPr>
            <a:xfrm>
              <a:off x="457200" y="1097461"/>
              <a:ext cx="7772400" cy="0"/>
            </a:xfrm>
            <a:prstGeom prst="line">
              <a:avLst/>
            </a:prstGeom>
            <a:ln w="12700">
              <a:solidFill>
                <a:schemeClr val="accent4">
                  <a:lumMod val="40000"/>
                  <a:lumOff val="6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F6A78CC-030E-46C9-A721-F6B09BB1A9C3}"/>
                </a:ext>
              </a:extLst>
            </p:cNvPr>
            <p:cNvCxnSpPr>
              <a:cxnSpLocks/>
            </p:cNvCxnSpPr>
            <p:nvPr userDrawn="1"/>
          </p:nvCxnSpPr>
          <p:spPr>
            <a:xfrm>
              <a:off x="685800" y="576071"/>
              <a:ext cx="0" cy="914400"/>
            </a:xfrm>
            <a:prstGeom prst="line">
              <a:avLst/>
            </a:prstGeom>
            <a:ln w="12700">
              <a:solidFill>
                <a:schemeClr val="accent4">
                  <a:lumMod val="40000"/>
                  <a:lumOff val="60000"/>
                  <a:alpha val="50000"/>
                </a:schemeClr>
              </a:solidFill>
            </a:ln>
          </p:spPr>
          <p:style>
            <a:lnRef idx="1">
              <a:schemeClr val="accent1"/>
            </a:lnRef>
            <a:fillRef idx="0">
              <a:schemeClr val="accent1"/>
            </a:fillRef>
            <a:effectRef idx="0">
              <a:schemeClr val="accent1"/>
            </a:effectRef>
            <a:fontRef idx="minor">
              <a:schemeClr val="tx1"/>
            </a:fontRef>
          </p:style>
        </p:cxnSp>
      </p:grpSp>
      <p:sp>
        <p:nvSpPr>
          <p:cNvPr id="37" name="Title 1">
            <a:extLst>
              <a:ext uri="{FF2B5EF4-FFF2-40B4-BE49-F238E27FC236}">
                <a16:creationId xmlns:a16="http://schemas.microsoft.com/office/drawing/2014/main" id="{4E54493D-AF39-44EE-B8D2-5197F9387F00}"/>
              </a:ext>
            </a:extLst>
          </p:cNvPr>
          <p:cNvSpPr>
            <a:spLocks noGrp="1"/>
          </p:cNvSpPr>
          <p:nvPr>
            <p:ph type="title"/>
          </p:nvPr>
        </p:nvSpPr>
        <p:spPr>
          <a:xfrm>
            <a:off x="585216" y="617386"/>
            <a:ext cx="10972800" cy="612648"/>
          </a:xfrm>
        </p:spPr>
        <p:txBody>
          <a:bodyPr/>
          <a:lstStyle/>
          <a:p>
            <a:r>
              <a:rPr lang="en-US"/>
              <a:t>Click to edit Master title style</a:t>
            </a:r>
          </a:p>
        </p:txBody>
      </p:sp>
      <p:sp>
        <p:nvSpPr>
          <p:cNvPr id="11" name="Picture Placeholder 3">
            <a:extLst>
              <a:ext uri="{FF2B5EF4-FFF2-40B4-BE49-F238E27FC236}">
                <a16:creationId xmlns:a16="http://schemas.microsoft.com/office/drawing/2014/main" id="{3BCFB554-4CF3-47AE-B3EF-FB1C82C5C1FB}"/>
              </a:ext>
            </a:extLst>
          </p:cNvPr>
          <p:cNvSpPr>
            <a:spLocks noGrp="1"/>
          </p:cNvSpPr>
          <p:nvPr>
            <p:ph type="pic" sz="quarter" idx="13"/>
          </p:nvPr>
        </p:nvSpPr>
        <p:spPr>
          <a:xfrm>
            <a:off x="2441448" y="1828800"/>
            <a:ext cx="3200400" cy="3200400"/>
          </a:xfrm>
        </p:spPr>
        <p:txBody>
          <a:bodyPr anchor="ctr" anchorCtr="0"/>
          <a:lstStyle>
            <a:lvl1pPr marL="0" indent="0" algn="ctr">
              <a:buNone/>
              <a:defRPr/>
            </a:lvl1pPr>
          </a:lstStyle>
          <a:p>
            <a:r>
              <a:rPr lang="en-US" dirty="0"/>
              <a:t>Click icon to add picture</a:t>
            </a:r>
          </a:p>
        </p:txBody>
      </p:sp>
      <p:sp>
        <p:nvSpPr>
          <p:cNvPr id="12" name="Picture Placeholder 3">
            <a:extLst>
              <a:ext uri="{FF2B5EF4-FFF2-40B4-BE49-F238E27FC236}">
                <a16:creationId xmlns:a16="http://schemas.microsoft.com/office/drawing/2014/main" id="{D868B402-3194-4732-B405-7439A29AFB34}"/>
              </a:ext>
            </a:extLst>
          </p:cNvPr>
          <p:cNvSpPr>
            <a:spLocks noGrp="1"/>
          </p:cNvSpPr>
          <p:nvPr>
            <p:ph type="pic" sz="quarter" idx="14"/>
          </p:nvPr>
        </p:nvSpPr>
        <p:spPr>
          <a:xfrm>
            <a:off x="6556248" y="1828800"/>
            <a:ext cx="3200400" cy="3200400"/>
          </a:xfrm>
        </p:spPr>
        <p:txBody>
          <a:bodyPr anchor="ctr" anchorCtr="0"/>
          <a:lstStyle>
            <a:lvl1pPr marL="0" indent="0" algn="ctr">
              <a:buNone/>
              <a:defRPr/>
            </a:lvl1pPr>
          </a:lstStyle>
          <a:p>
            <a:r>
              <a:rPr lang="en-US" dirty="0"/>
              <a:t>Click icon to add picture</a:t>
            </a:r>
          </a:p>
        </p:txBody>
      </p:sp>
      <p:sp>
        <p:nvSpPr>
          <p:cNvPr id="13" name="Text Placeholder 5">
            <a:extLst>
              <a:ext uri="{FF2B5EF4-FFF2-40B4-BE49-F238E27FC236}">
                <a16:creationId xmlns:a16="http://schemas.microsoft.com/office/drawing/2014/main" id="{21833E82-BEF4-468D-A29B-C960015EC62E}"/>
              </a:ext>
            </a:extLst>
          </p:cNvPr>
          <p:cNvSpPr>
            <a:spLocks noGrp="1"/>
          </p:cNvSpPr>
          <p:nvPr>
            <p:ph type="body" sz="quarter" idx="16" hasCustomPrompt="1"/>
          </p:nvPr>
        </p:nvSpPr>
        <p:spPr>
          <a:xfrm>
            <a:off x="1979384" y="5029200"/>
            <a:ext cx="4114800" cy="1828800"/>
          </a:xfrm>
        </p:spPr>
        <p:txBody>
          <a:bodyPr>
            <a:noAutofit/>
          </a:bodyPr>
          <a:lstStyle>
            <a:lvl1pPr marL="0" indent="0" algn="ctr">
              <a:lnSpc>
                <a:spcPct val="100000"/>
              </a:lnSpc>
              <a:buNone/>
              <a:defRPr baseline="0">
                <a:solidFill>
                  <a:schemeClr val="tx1"/>
                </a:solidFill>
                <a:latin typeface="+mj-lt"/>
              </a:defRPr>
            </a:lvl1pPr>
            <a:lvl2pPr marL="457200" indent="0" algn="ctr">
              <a:buNone/>
              <a:defRPr baseline="0">
                <a:solidFill>
                  <a:schemeClr val="tx1"/>
                </a:solidFill>
                <a:latin typeface="+mj-lt"/>
              </a:defRPr>
            </a:lvl2pPr>
            <a:lvl3pPr marL="914400" indent="0" algn="ctr">
              <a:buNone/>
              <a:defRPr baseline="0">
                <a:solidFill>
                  <a:schemeClr val="tx1"/>
                </a:solidFill>
                <a:latin typeface="+mj-lt"/>
              </a:defRPr>
            </a:lvl3pPr>
            <a:lvl4pPr marL="1371600" indent="0" algn="ctr">
              <a:buNone/>
              <a:defRPr baseline="0">
                <a:solidFill>
                  <a:schemeClr val="tx1"/>
                </a:solidFill>
                <a:latin typeface="+mj-lt"/>
              </a:defRPr>
            </a:lvl4pPr>
            <a:lvl5pPr marL="1828800" indent="0" algn="ctr">
              <a:buNone/>
              <a:defRPr baseline="0">
                <a:solidFill>
                  <a:schemeClr val="tx1"/>
                </a:solidFill>
                <a:latin typeface="+mj-lt"/>
              </a:defRPr>
            </a:lvl5pPr>
          </a:lstStyle>
          <a:p>
            <a:pPr lvl="0"/>
            <a:r>
              <a:rPr lang="en-US"/>
              <a:t>Enter Text</a:t>
            </a:r>
          </a:p>
        </p:txBody>
      </p:sp>
      <p:sp>
        <p:nvSpPr>
          <p:cNvPr id="14" name="Text Placeholder 5">
            <a:extLst>
              <a:ext uri="{FF2B5EF4-FFF2-40B4-BE49-F238E27FC236}">
                <a16:creationId xmlns:a16="http://schemas.microsoft.com/office/drawing/2014/main" id="{850DC12F-624C-492B-9BCC-4D6C970CFF70}"/>
              </a:ext>
            </a:extLst>
          </p:cNvPr>
          <p:cNvSpPr>
            <a:spLocks noGrp="1"/>
          </p:cNvSpPr>
          <p:nvPr>
            <p:ph type="body" sz="quarter" idx="17" hasCustomPrompt="1"/>
          </p:nvPr>
        </p:nvSpPr>
        <p:spPr>
          <a:xfrm>
            <a:off x="6094184" y="5029200"/>
            <a:ext cx="4114800" cy="1828800"/>
          </a:xfrm>
        </p:spPr>
        <p:txBody>
          <a:bodyPr>
            <a:noAutofit/>
          </a:bodyPr>
          <a:lstStyle>
            <a:lvl1pPr marL="0" indent="0" algn="ctr">
              <a:lnSpc>
                <a:spcPct val="100000"/>
              </a:lnSpc>
              <a:buNone/>
              <a:defRPr baseline="0">
                <a:solidFill>
                  <a:schemeClr val="tx1"/>
                </a:solidFill>
                <a:latin typeface="+mj-lt"/>
              </a:defRPr>
            </a:lvl1pPr>
            <a:lvl2pPr marL="457200" indent="0" algn="ctr">
              <a:buNone/>
              <a:defRPr baseline="0">
                <a:solidFill>
                  <a:schemeClr val="tx1"/>
                </a:solidFill>
                <a:latin typeface="+mj-lt"/>
              </a:defRPr>
            </a:lvl2pPr>
            <a:lvl3pPr marL="914400" indent="0" algn="ctr">
              <a:buNone/>
              <a:defRPr baseline="0">
                <a:solidFill>
                  <a:schemeClr val="tx1"/>
                </a:solidFill>
                <a:latin typeface="+mj-lt"/>
              </a:defRPr>
            </a:lvl3pPr>
            <a:lvl4pPr marL="1371600" indent="0" algn="ctr">
              <a:buNone/>
              <a:defRPr baseline="0">
                <a:solidFill>
                  <a:schemeClr val="tx1"/>
                </a:solidFill>
                <a:latin typeface="+mj-lt"/>
              </a:defRPr>
            </a:lvl4pPr>
            <a:lvl5pPr marL="1828800" indent="0" algn="ctr">
              <a:buNone/>
              <a:defRPr baseline="0">
                <a:solidFill>
                  <a:schemeClr val="tx1"/>
                </a:solidFill>
                <a:latin typeface="+mj-lt"/>
              </a:defRPr>
            </a:lvl5pPr>
          </a:lstStyle>
          <a:p>
            <a:pPr lvl="0"/>
            <a:r>
              <a:rPr lang="en-US"/>
              <a:t>Enter Text</a:t>
            </a:r>
          </a:p>
        </p:txBody>
      </p:sp>
    </p:spTree>
    <p:extLst>
      <p:ext uri="{BB962C8B-B14F-4D97-AF65-F5344CB8AC3E}">
        <p14:creationId xmlns:p14="http://schemas.microsoft.com/office/powerpoint/2010/main" val="12837376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ig Title: 3 Icons Feature">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905B39BF-C63E-48D4-8D5C-6C5261C46895}"/>
              </a:ext>
            </a:extLst>
          </p:cNvPr>
          <p:cNvGrpSpPr/>
          <p:nvPr userDrawn="1"/>
        </p:nvGrpSpPr>
        <p:grpSpPr>
          <a:xfrm>
            <a:off x="329184" y="576071"/>
            <a:ext cx="8686800" cy="914400"/>
            <a:chOff x="329184" y="576071"/>
            <a:chExt cx="8686800" cy="914400"/>
          </a:xfrm>
        </p:grpSpPr>
        <p:cxnSp>
          <p:nvCxnSpPr>
            <p:cNvPr id="35" name="Straight Connector 34">
              <a:extLst>
                <a:ext uri="{FF2B5EF4-FFF2-40B4-BE49-F238E27FC236}">
                  <a16:creationId xmlns:a16="http://schemas.microsoft.com/office/drawing/2014/main" id="{E479A971-2BAB-467A-A2CE-2C295B07BCE1}"/>
                </a:ext>
              </a:extLst>
            </p:cNvPr>
            <p:cNvCxnSpPr/>
            <p:nvPr userDrawn="1"/>
          </p:nvCxnSpPr>
          <p:spPr>
            <a:xfrm>
              <a:off x="329184" y="750894"/>
              <a:ext cx="8686800" cy="0"/>
            </a:xfrm>
            <a:prstGeom prst="line">
              <a:avLst/>
            </a:prstGeom>
            <a:ln w="12700">
              <a:solidFill>
                <a:schemeClr val="accent4">
                  <a:lumMod val="40000"/>
                  <a:lumOff val="6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A817BE8-91DE-4A0E-8B8D-36347AD6393C}"/>
                </a:ext>
              </a:extLst>
            </p:cNvPr>
            <p:cNvCxnSpPr/>
            <p:nvPr userDrawn="1"/>
          </p:nvCxnSpPr>
          <p:spPr>
            <a:xfrm>
              <a:off x="457200" y="1097461"/>
              <a:ext cx="7772400" cy="0"/>
            </a:xfrm>
            <a:prstGeom prst="line">
              <a:avLst/>
            </a:prstGeom>
            <a:ln w="12700">
              <a:solidFill>
                <a:schemeClr val="accent4">
                  <a:lumMod val="40000"/>
                  <a:lumOff val="6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D3604F8-32C6-4683-9629-1622CE99BC86}"/>
                </a:ext>
              </a:extLst>
            </p:cNvPr>
            <p:cNvCxnSpPr>
              <a:cxnSpLocks/>
            </p:cNvCxnSpPr>
            <p:nvPr userDrawn="1"/>
          </p:nvCxnSpPr>
          <p:spPr>
            <a:xfrm>
              <a:off x="685800" y="576071"/>
              <a:ext cx="0" cy="914400"/>
            </a:xfrm>
            <a:prstGeom prst="line">
              <a:avLst/>
            </a:prstGeom>
            <a:ln w="12700">
              <a:solidFill>
                <a:schemeClr val="accent4">
                  <a:lumMod val="40000"/>
                  <a:lumOff val="60000"/>
                  <a:alpha val="50000"/>
                </a:schemeClr>
              </a:solidFill>
            </a:ln>
          </p:spPr>
          <p:style>
            <a:lnRef idx="1">
              <a:schemeClr val="accent1"/>
            </a:lnRef>
            <a:fillRef idx="0">
              <a:schemeClr val="accent1"/>
            </a:fillRef>
            <a:effectRef idx="0">
              <a:schemeClr val="accent1"/>
            </a:effectRef>
            <a:fontRef idx="minor">
              <a:schemeClr val="tx1"/>
            </a:fontRef>
          </p:style>
        </p:cxnSp>
      </p:grpSp>
      <p:sp>
        <p:nvSpPr>
          <p:cNvPr id="38" name="Title 1">
            <a:extLst>
              <a:ext uri="{FF2B5EF4-FFF2-40B4-BE49-F238E27FC236}">
                <a16:creationId xmlns:a16="http://schemas.microsoft.com/office/drawing/2014/main" id="{3F395C8C-6A9B-4057-9632-AFB4E1078FB6}"/>
              </a:ext>
            </a:extLst>
          </p:cNvPr>
          <p:cNvSpPr>
            <a:spLocks noGrp="1"/>
          </p:cNvSpPr>
          <p:nvPr>
            <p:ph type="title"/>
          </p:nvPr>
        </p:nvSpPr>
        <p:spPr>
          <a:xfrm>
            <a:off x="585216" y="617386"/>
            <a:ext cx="10972800" cy="612648"/>
          </a:xfrm>
        </p:spPr>
        <p:txBody>
          <a:bodyPr/>
          <a:lstStyle/>
          <a:p>
            <a:r>
              <a:rPr lang="en-US"/>
              <a:t>Click to edit Master title style</a:t>
            </a:r>
          </a:p>
        </p:txBody>
      </p:sp>
      <p:sp>
        <p:nvSpPr>
          <p:cNvPr id="13" name="Picture Placeholder 3">
            <a:extLst>
              <a:ext uri="{FF2B5EF4-FFF2-40B4-BE49-F238E27FC236}">
                <a16:creationId xmlns:a16="http://schemas.microsoft.com/office/drawing/2014/main" id="{5DDEAA39-5F03-4680-B20D-C445E84044A3}"/>
              </a:ext>
            </a:extLst>
          </p:cNvPr>
          <p:cNvSpPr>
            <a:spLocks noGrp="1"/>
          </p:cNvSpPr>
          <p:nvPr>
            <p:ph type="pic" sz="quarter" idx="13"/>
          </p:nvPr>
        </p:nvSpPr>
        <p:spPr>
          <a:xfrm>
            <a:off x="826193" y="1828800"/>
            <a:ext cx="3200400" cy="3200400"/>
          </a:xfrm>
        </p:spPr>
        <p:txBody>
          <a:bodyPr anchor="ctr" anchorCtr="0"/>
          <a:lstStyle>
            <a:lvl1pPr marL="0" indent="0" algn="ctr">
              <a:buNone/>
              <a:defRPr/>
            </a:lvl1pPr>
          </a:lstStyle>
          <a:p>
            <a:r>
              <a:rPr lang="en-US" dirty="0"/>
              <a:t>Click icon to add picture</a:t>
            </a:r>
          </a:p>
        </p:txBody>
      </p:sp>
      <p:sp>
        <p:nvSpPr>
          <p:cNvPr id="14" name="Picture Placeholder 3">
            <a:extLst>
              <a:ext uri="{FF2B5EF4-FFF2-40B4-BE49-F238E27FC236}">
                <a16:creationId xmlns:a16="http://schemas.microsoft.com/office/drawing/2014/main" id="{95517A08-B178-4126-A695-5792306570C3}"/>
              </a:ext>
            </a:extLst>
          </p:cNvPr>
          <p:cNvSpPr>
            <a:spLocks noGrp="1"/>
          </p:cNvSpPr>
          <p:nvPr>
            <p:ph type="pic" sz="quarter" idx="14"/>
          </p:nvPr>
        </p:nvSpPr>
        <p:spPr>
          <a:xfrm>
            <a:off x="4495800" y="1828800"/>
            <a:ext cx="3200400" cy="3200400"/>
          </a:xfrm>
        </p:spPr>
        <p:txBody>
          <a:bodyPr anchor="ctr" anchorCtr="0"/>
          <a:lstStyle>
            <a:lvl1pPr marL="0" indent="0" algn="ctr">
              <a:buNone/>
              <a:defRPr/>
            </a:lvl1pPr>
          </a:lstStyle>
          <a:p>
            <a:r>
              <a:rPr lang="en-US" dirty="0"/>
              <a:t>Click icon to add picture</a:t>
            </a:r>
          </a:p>
        </p:txBody>
      </p:sp>
      <p:sp>
        <p:nvSpPr>
          <p:cNvPr id="15" name="Picture Placeholder 3">
            <a:extLst>
              <a:ext uri="{FF2B5EF4-FFF2-40B4-BE49-F238E27FC236}">
                <a16:creationId xmlns:a16="http://schemas.microsoft.com/office/drawing/2014/main" id="{17A20765-8312-48A1-B4A0-1869FB203B82}"/>
              </a:ext>
            </a:extLst>
          </p:cNvPr>
          <p:cNvSpPr>
            <a:spLocks noGrp="1"/>
          </p:cNvSpPr>
          <p:nvPr>
            <p:ph type="pic" sz="quarter" idx="15"/>
          </p:nvPr>
        </p:nvSpPr>
        <p:spPr>
          <a:xfrm>
            <a:off x="8153386" y="1828800"/>
            <a:ext cx="3200400" cy="3200400"/>
          </a:xfrm>
        </p:spPr>
        <p:txBody>
          <a:bodyPr anchor="ctr" anchorCtr="0"/>
          <a:lstStyle>
            <a:lvl1pPr marL="0" indent="0" algn="ctr">
              <a:buNone/>
              <a:defRPr/>
            </a:lvl1pPr>
          </a:lstStyle>
          <a:p>
            <a:r>
              <a:rPr lang="en-US" dirty="0"/>
              <a:t>Click icon to add picture</a:t>
            </a:r>
          </a:p>
        </p:txBody>
      </p:sp>
      <p:sp>
        <p:nvSpPr>
          <p:cNvPr id="16" name="Text Placeholder 5">
            <a:extLst>
              <a:ext uri="{FF2B5EF4-FFF2-40B4-BE49-F238E27FC236}">
                <a16:creationId xmlns:a16="http://schemas.microsoft.com/office/drawing/2014/main" id="{F719BD72-EB26-44FB-BF79-7C7AF646FEA9}"/>
              </a:ext>
            </a:extLst>
          </p:cNvPr>
          <p:cNvSpPr>
            <a:spLocks noGrp="1"/>
          </p:cNvSpPr>
          <p:nvPr>
            <p:ph type="body" sz="quarter" idx="16" hasCustomPrompt="1"/>
          </p:nvPr>
        </p:nvSpPr>
        <p:spPr>
          <a:xfrm>
            <a:off x="597593" y="5029200"/>
            <a:ext cx="3657600" cy="1828800"/>
          </a:xfrm>
        </p:spPr>
        <p:txBody>
          <a:bodyPr>
            <a:noAutofit/>
          </a:bodyPr>
          <a:lstStyle>
            <a:lvl1pPr marL="0" indent="0" algn="ctr">
              <a:lnSpc>
                <a:spcPct val="100000"/>
              </a:lnSpc>
              <a:buNone/>
              <a:defRPr baseline="0">
                <a:solidFill>
                  <a:schemeClr val="tx1"/>
                </a:solidFill>
                <a:latin typeface="+mj-lt"/>
              </a:defRPr>
            </a:lvl1pPr>
            <a:lvl2pPr marL="457200" indent="0" algn="ctr">
              <a:buNone/>
              <a:defRPr baseline="0">
                <a:solidFill>
                  <a:schemeClr val="tx1"/>
                </a:solidFill>
                <a:latin typeface="+mj-lt"/>
              </a:defRPr>
            </a:lvl2pPr>
            <a:lvl3pPr marL="914400" indent="0" algn="ctr">
              <a:buNone/>
              <a:defRPr baseline="0">
                <a:solidFill>
                  <a:schemeClr val="tx1"/>
                </a:solidFill>
                <a:latin typeface="+mj-lt"/>
              </a:defRPr>
            </a:lvl3pPr>
            <a:lvl4pPr marL="1371600" indent="0" algn="ctr">
              <a:buNone/>
              <a:defRPr baseline="0">
                <a:solidFill>
                  <a:schemeClr val="tx1"/>
                </a:solidFill>
                <a:latin typeface="+mj-lt"/>
              </a:defRPr>
            </a:lvl4pPr>
            <a:lvl5pPr marL="1828800" indent="0" algn="ctr">
              <a:buNone/>
              <a:defRPr baseline="0">
                <a:solidFill>
                  <a:schemeClr val="tx1"/>
                </a:solidFill>
                <a:latin typeface="+mj-lt"/>
              </a:defRPr>
            </a:lvl5pPr>
          </a:lstStyle>
          <a:p>
            <a:pPr lvl="0"/>
            <a:r>
              <a:rPr lang="en-US"/>
              <a:t>Enter Text</a:t>
            </a:r>
          </a:p>
        </p:txBody>
      </p:sp>
      <p:sp>
        <p:nvSpPr>
          <p:cNvPr id="17" name="Text Placeholder 5">
            <a:extLst>
              <a:ext uri="{FF2B5EF4-FFF2-40B4-BE49-F238E27FC236}">
                <a16:creationId xmlns:a16="http://schemas.microsoft.com/office/drawing/2014/main" id="{48649EC9-4CEB-494C-9C9D-A2042D38DED4}"/>
              </a:ext>
            </a:extLst>
          </p:cNvPr>
          <p:cNvSpPr>
            <a:spLocks noGrp="1"/>
          </p:cNvSpPr>
          <p:nvPr>
            <p:ph type="body" sz="quarter" idx="17" hasCustomPrompt="1"/>
          </p:nvPr>
        </p:nvSpPr>
        <p:spPr>
          <a:xfrm>
            <a:off x="4279193" y="5029200"/>
            <a:ext cx="3657600" cy="1828800"/>
          </a:xfrm>
        </p:spPr>
        <p:txBody>
          <a:bodyPr>
            <a:noAutofit/>
          </a:bodyPr>
          <a:lstStyle>
            <a:lvl1pPr marL="0" indent="0" algn="ctr">
              <a:lnSpc>
                <a:spcPct val="100000"/>
              </a:lnSpc>
              <a:buNone/>
              <a:defRPr baseline="0">
                <a:solidFill>
                  <a:schemeClr val="tx1"/>
                </a:solidFill>
                <a:latin typeface="+mj-lt"/>
              </a:defRPr>
            </a:lvl1pPr>
            <a:lvl2pPr marL="457200" indent="0" algn="ctr">
              <a:buNone/>
              <a:defRPr baseline="0">
                <a:solidFill>
                  <a:schemeClr val="tx1"/>
                </a:solidFill>
                <a:latin typeface="+mj-lt"/>
              </a:defRPr>
            </a:lvl2pPr>
            <a:lvl3pPr marL="914400" indent="0" algn="ctr">
              <a:buNone/>
              <a:defRPr baseline="0">
                <a:solidFill>
                  <a:schemeClr val="tx1"/>
                </a:solidFill>
                <a:latin typeface="+mj-lt"/>
              </a:defRPr>
            </a:lvl3pPr>
            <a:lvl4pPr marL="1371600" indent="0" algn="ctr">
              <a:buNone/>
              <a:defRPr baseline="0">
                <a:solidFill>
                  <a:schemeClr val="tx1"/>
                </a:solidFill>
                <a:latin typeface="+mj-lt"/>
              </a:defRPr>
            </a:lvl4pPr>
            <a:lvl5pPr marL="1828800" indent="0" algn="ctr">
              <a:buNone/>
              <a:defRPr baseline="0">
                <a:solidFill>
                  <a:schemeClr val="tx1"/>
                </a:solidFill>
                <a:latin typeface="+mj-lt"/>
              </a:defRPr>
            </a:lvl5pPr>
          </a:lstStyle>
          <a:p>
            <a:pPr lvl="0"/>
            <a:r>
              <a:rPr lang="en-US"/>
              <a:t>Enter Text</a:t>
            </a:r>
          </a:p>
        </p:txBody>
      </p:sp>
      <p:sp>
        <p:nvSpPr>
          <p:cNvPr id="18" name="Text Placeholder 5">
            <a:extLst>
              <a:ext uri="{FF2B5EF4-FFF2-40B4-BE49-F238E27FC236}">
                <a16:creationId xmlns:a16="http://schemas.microsoft.com/office/drawing/2014/main" id="{0B3539E4-313B-46FC-834D-851413B9BA9C}"/>
              </a:ext>
            </a:extLst>
          </p:cNvPr>
          <p:cNvSpPr>
            <a:spLocks noGrp="1"/>
          </p:cNvSpPr>
          <p:nvPr>
            <p:ph type="body" sz="quarter" idx="18" hasCustomPrompt="1"/>
          </p:nvPr>
        </p:nvSpPr>
        <p:spPr>
          <a:xfrm>
            <a:off x="7936793" y="5029200"/>
            <a:ext cx="3657600" cy="1828800"/>
          </a:xfrm>
        </p:spPr>
        <p:txBody>
          <a:bodyPr>
            <a:noAutofit/>
          </a:bodyPr>
          <a:lstStyle>
            <a:lvl1pPr marL="0" indent="0" algn="ctr">
              <a:lnSpc>
                <a:spcPct val="100000"/>
              </a:lnSpc>
              <a:buNone/>
              <a:defRPr baseline="0">
                <a:solidFill>
                  <a:schemeClr val="tx1"/>
                </a:solidFill>
                <a:latin typeface="+mj-lt"/>
              </a:defRPr>
            </a:lvl1pPr>
            <a:lvl2pPr marL="457200" indent="0" algn="ctr">
              <a:buNone/>
              <a:defRPr baseline="0">
                <a:solidFill>
                  <a:schemeClr val="tx1"/>
                </a:solidFill>
                <a:latin typeface="+mj-lt"/>
              </a:defRPr>
            </a:lvl2pPr>
            <a:lvl3pPr marL="914400" indent="0" algn="ctr">
              <a:buNone/>
              <a:defRPr baseline="0">
                <a:solidFill>
                  <a:schemeClr val="tx1"/>
                </a:solidFill>
                <a:latin typeface="+mj-lt"/>
              </a:defRPr>
            </a:lvl3pPr>
            <a:lvl4pPr marL="1371600" indent="0" algn="ctr">
              <a:buNone/>
              <a:defRPr baseline="0">
                <a:solidFill>
                  <a:schemeClr val="tx1"/>
                </a:solidFill>
                <a:latin typeface="+mj-lt"/>
              </a:defRPr>
            </a:lvl4pPr>
            <a:lvl5pPr marL="1828800" indent="0" algn="ctr">
              <a:buNone/>
              <a:defRPr baseline="0">
                <a:solidFill>
                  <a:schemeClr val="tx1"/>
                </a:solidFill>
                <a:latin typeface="+mj-lt"/>
              </a:defRPr>
            </a:lvl5pPr>
          </a:lstStyle>
          <a:p>
            <a:pPr lvl="0"/>
            <a:r>
              <a:rPr lang="en-US"/>
              <a:t>Enter Text</a:t>
            </a:r>
          </a:p>
        </p:txBody>
      </p:sp>
    </p:spTree>
    <p:extLst>
      <p:ext uri="{BB962C8B-B14F-4D97-AF65-F5344CB8AC3E}">
        <p14:creationId xmlns:p14="http://schemas.microsoft.com/office/powerpoint/2010/main" val="34486482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ig Title: 4 Icons Feature">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333C0A86-5002-404B-9DB9-28EDC7D11446}"/>
              </a:ext>
            </a:extLst>
          </p:cNvPr>
          <p:cNvGrpSpPr/>
          <p:nvPr userDrawn="1"/>
        </p:nvGrpSpPr>
        <p:grpSpPr>
          <a:xfrm>
            <a:off x="329184" y="576071"/>
            <a:ext cx="8686800" cy="914400"/>
            <a:chOff x="329184" y="576071"/>
            <a:chExt cx="8686800" cy="914400"/>
          </a:xfrm>
        </p:grpSpPr>
        <p:cxnSp>
          <p:nvCxnSpPr>
            <p:cNvPr id="42" name="Straight Connector 41">
              <a:extLst>
                <a:ext uri="{FF2B5EF4-FFF2-40B4-BE49-F238E27FC236}">
                  <a16:creationId xmlns:a16="http://schemas.microsoft.com/office/drawing/2014/main" id="{F61CBF02-9604-499E-A6EB-6E676974B2A8}"/>
                </a:ext>
              </a:extLst>
            </p:cNvPr>
            <p:cNvCxnSpPr/>
            <p:nvPr userDrawn="1"/>
          </p:nvCxnSpPr>
          <p:spPr>
            <a:xfrm>
              <a:off x="329184" y="750894"/>
              <a:ext cx="8686800" cy="0"/>
            </a:xfrm>
            <a:prstGeom prst="line">
              <a:avLst/>
            </a:prstGeom>
            <a:ln w="12700">
              <a:solidFill>
                <a:schemeClr val="accent4">
                  <a:lumMod val="40000"/>
                  <a:lumOff val="6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2848B35-89F5-4769-9806-AAC25C956D63}"/>
                </a:ext>
              </a:extLst>
            </p:cNvPr>
            <p:cNvCxnSpPr/>
            <p:nvPr userDrawn="1"/>
          </p:nvCxnSpPr>
          <p:spPr>
            <a:xfrm>
              <a:off x="457200" y="1097461"/>
              <a:ext cx="7772400" cy="0"/>
            </a:xfrm>
            <a:prstGeom prst="line">
              <a:avLst/>
            </a:prstGeom>
            <a:ln w="12700">
              <a:solidFill>
                <a:schemeClr val="accent4">
                  <a:lumMod val="40000"/>
                  <a:lumOff val="6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6BB047F-9F9E-4EBD-9B2C-F4570CC78B86}"/>
                </a:ext>
              </a:extLst>
            </p:cNvPr>
            <p:cNvCxnSpPr>
              <a:cxnSpLocks/>
            </p:cNvCxnSpPr>
            <p:nvPr userDrawn="1"/>
          </p:nvCxnSpPr>
          <p:spPr>
            <a:xfrm>
              <a:off x="685800" y="576071"/>
              <a:ext cx="0" cy="914400"/>
            </a:xfrm>
            <a:prstGeom prst="line">
              <a:avLst/>
            </a:prstGeom>
            <a:ln w="12700">
              <a:solidFill>
                <a:schemeClr val="accent4">
                  <a:lumMod val="40000"/>
                  <a:lumOff val="60000"/>
                  <a:alpha val="50000"/>
                </a:schemeClr>
              </a:solidFill>
            </a:ln>
          </p:spPr>
          <p:style>
            <a:lnRef idx="1">
              <a:schemeClr val="accent1"/>
            </a:lnRef>
            <a:fillRef idx="0">
              <a:schemeClr val="accent1"/>
            </a:fillRef>
            <a:effectRef idx="0">
              <a:schemeClr val="accent1"/>
            </a:effectRef>
            <a:fontRef idx="minor">
              <a:schemeClr val="tx1"/>
            </a:fontRef>
          </p:style>
        </p:cxnSp>
      </p:grpSp>
      <p:sp>
        <p:nvSpPr>
          <p:cNvPr id="45" name="Title 1">
            <a:extLst>
              <a:ext uri="{FF2B5EF4-FFF2-40B4-BE49-F238E27FC236}">
                <a16:creationId xmlns:a16="http://schemas.microsoft.com/office/drawing/2014/main" id="{C0E1D0BD-DC56-45EA-AC6E-013196AD08D8}"/>
              </a:ext>
            </a:extLst>
          </p:cNvPr>
          <p:cNvSpPr>
            <a:spLocks noGrp="1"/>
          </p:cNvSpPr>
          <p:nvPr>
            <p:ph type="title"/>
          </p:nvPr>
        </p:nvSpPr>
        <p:spPr>
          <a:xfrm>
            <a:off x="585216" y="617386"/>
            <a:ext cx="10972800" cy="612648"/>
          </a:xfrm>
        </p:spPr>
        <p:txBody>
          <a:bodyPr/>
          <a:lstStyle/>
          <a:p>
            <a:r>
              <a:rPr lang="en-US"/>
              <a:t>Click to edit Master title style</a:t>
            </a:r>
          </a:p>
        </p:txBody>
      </p:sp>
      <p:sp>
        <p:nvSpPr>
          <p:cNvPr id="15" name="Picture Placeholder 3">
            <a:extLst>
              <a:ext uri="{FF2B5EF4-FFF2-40B4-BE49-F238E27FC236}">
                <a16:creationId xmlns:a16="http://schemas.microsoft.com/office/drawing/2014/main" id="{F48C5A8E-10F7-4EB4-8A7A-8BA67745B42B}"/>
              </a:ext>
            </a:extLst>
          </p:cNvPr>
          <p:cNvSpPr>
            <a:spLocks noGrp="1"/>
          </p:cNvSpPr>
          <p:nvPr>
            <p:ph type="pic" sz="quarter" idx="13"/>
          </p:nvPr>
        </p:nvSpPr>
        <p:spPr>
          <a:xfrm>
            <a:off x="685800" y="1823935"/>
            <a:ext cx="2578960" cy="2578608"/>
          </a:xfrm>
        </p:spPr>
        <p:txBody>
          <a:bodyPr anchor="ctr" anchorCtr="0"/>
          <a:lstStyle>
            <a:lvl1pPr marL="0" indent="0" algn="ctr">
              <a:buNone/>
              <a:defRPr/>
            </a:lvl1pPr>
          </a:lstStyle>
          <a:p>
            <a:r>
              <a:rPr lang="en-US" dirty="0"/>
              <a:t>Click icon to add picture</a:t>
            </a:r>
          </a:p>
        </p:txBody>
      </p:sp>
      <p:sp>
        <p:nvSpPr>
          <p:cNvPr id="16" name="Picture Placeholder 3">
            <a:extLst>
              <a:ext uri="{FF2B5EF4-FFF2-40B4-BE49-F238E27FC236}">
                <a16:creationId xmlns:a16="http://schemas.microsoft.com/office/drawing/2014/main" id="{4D28DE64-ABCD-42BF-8716-3394987F6246}"/>
              </a:ext>
            </a:extLst>
          </p:cNvPr>
          <p:cNvSpPr>
            <a:spLocks noGrp="1"/>
          </p:cNvSpPr>
          <p:nvPr>
            <p:ph type="pic" sz="quarter" idx="14"/>
          </p:nvPr>
        </p:nvSpPr>
        <p:spPr>
          <a:xfrm>
            <a:off x="3450219" y="1823935"/>
            <a:ext cx="2578960" cy="2587752"/>
          </a:xfrm>
        </p:spPr>
        <p:txBody>
          <a:bodyPr anchor="ctr" anchorCtr="0"/>
          <a:lstStyle>
            <a:lvl1pPr marL="0" indent="0" algn="ctr">
              <a:buNone/>
              <a:defRPr/>
            </a:lvl1pPr>
          </a:lstStyle>
          <a:p>
            <a:r>
              <a:rPr lang="en-US" dirty="0"/>
              <a:t>Click icon to add picture</a:t>
            </a:r>
          </a:p>
        </p:txBody>
      </p:sp>
      <p:sp>
        <p:nvSpPr>
          <p:cNvPr id="17" name="Picture Placeholder 3">
            <a:extLst>
              <a:ext uri="{FF2B5EF4-FFF2-40B4-BE49-F238E27FC236}">
                <a16:creationId xmlns:a16="http://schemas.microsoft.com/office/drawing/2014/main" id="{63A887FB-86BA-417C-8CE7-6515E23ABF9C}"/>
              </a:ext>
            </a:extLst>
          </p:cNvPr>
          <p:cNvSpPr>
            <a:spLocks noGrp="1"/>
          </p:cNvSpPr>
          <p:nvPr>
            <p:ph type="pic" sz="quarter" idx="15"/>
          </p:nvPr>
        </p:nvSpPr>
        <p:spPr>
          <a:xfrm>
            <a:off x="6214638" y="1823935"/>
            <a:ext cx="2578960" cy="2578608"/>
          </a:xfrm>
        </p:spPr>
        <p:txBody>
          <a:bodyPr anchor="ctr" anchorCtr="0"/>
          <a:lstStyle>
            <a:lvl1pPr marL="0" indent="0" algn="ctr">
              <a:buNone/>
              <a:defRPr/>
            </a:lvl1pPr>
          </a:lstStyle>
          <a:p>
            <a:r>
              <a:rPr lang="en-US" dirty="0"/>
              <a:t>Click icon to add picture</a:t>
            </a:r>
          </a:p>
        </p:txBody>
      </p:sp>
      <p:sp>
        <p:nvSpPr>
          <p:cNvPr id="18" name="Picture Placeholder 3">
            <a:extLst>
              <a:ext uri="{FF2B5EF4-FFF2-40B4-BE49-F238E27FC236}">
                <a16:creationId xmlns:a16="http://schemas.microsoft.com/office/drawing/2014/main" id="{D435834F-FF50-4E98-8132-1C5CEBDE33D4}"/>
              </a:ext>
            </a:extLst>
          </p:cNvPr>
          <p:cNvSpPr>
            <a:spLocks noGrp="1"/>
          </p:cNvSpPr>
          <p:nvPr>
            <p:ph type="pic" sz="quarter" idx="19"/>
          </p:nvPr>
        </p:nvSpPr>
        <p:spPr>
          <a:xfrm>
            <a:off x="8979056" y="1823935"/>
            <a:ext cx="2578960" cy="2578608"/>
          </a:xfrm>
        </p:spPr>
        <p:txBody>
          <a:bodyPr anchor="ctr" anchorCtr="0"/>
          <a:lstStyle>
            <a:lvl1pPr marL="0" indent="0" algn="ctr">
              <a:buNone/>
              <a:defRPr/>
            </a:lvl1pPr>
          </a:lstStyle>
          <a:p>
            <a:r>
              <a:rPr lang="en-US" dirty="0"/>
              <a:t>Click icon to add picture</a:t>
            </a:r>
          </a:p>
        </p:txBody>
      </p:sp>
      <p:sp>
        <p:nvSpPr>
          <p:cNvPr id="19" name="Text Placeholder 5">
            <a:extLst>
              <a:ext uri="{FF2B5EF4-FFF2-40B4-BE49-F238E27FC236}">
                <a16:creationId xmlns:a16="http://schemas.microsoft.com/office/drawing/2014/main" id="{E8B9DA50-83CD-4C1C-A340-FAC3C3FB6BEF}"/>
              </a:ext>
            </a:extLst>
          </p:cNvPr>
          <p:cNvSpPr>
            <a:spLocks noGrp="1"/>
          </p:cNvSpPr>
          <p:nvPr>
            <p:ph type="body" sz="quarter" idx="20" hasCustomPrompt="1"/>
          </p:nvPr>
        </p:nvSpPr>
        <p:spPr>
          <a:xfrm>
            <a:off x="3253472" y="4572000"/>
            <a:ext cx="2971800" cy="1828800"/>
          </a:xfrm>
        </p:spPr>
        <p:txBody>
          <a:bodyPr>
            <a:noAutofit/>
          </a:bodyPr>
          <a:lstStyle>
            <a:lvl1pPr marL="0" indent="0" algn="ctr">
              <a:lnSpc>
                <a:spcPct val="100000"/>
              </a:lnSpc>
              <a:buNone/>
              <a:defRPr baseline="0">
                <a:solidFill>
                  <a:schemeClr val="tx1"/>
                </a:solidFill>
                <a:latin typeface="+mj-lt"/>
              </a:defRPr>
            </a:lvl1pPr>
            <a:lvl2pPr marL="457200" indent="0" algn="ctr">
              <a:buNone/>
              <a:defRPr baseline="0">
                <a:solidFill>
                  <a:schemeClr val="tx1"/>
                </a:solidFill>
                <a:latin typeface="+mj-lt"/>
              </a:defRPr>
            </a:lvl2pPr>
            <a:lvl3pPr marL="914400" indent="0" algn="ctr">
              <a:buNone/>
              <a:defRPr baseline="0">
                <a:solidFill>
                  <a:schemeClr val="tx1"/>
                </a:solidFill>
                <a:latin typeface="+mj-lt"/>
              </a:defRPr>
            </a:lvl3pPr>
            <a:lvl4pPr marL="1371600" indent="0" algn="ctr">
              <a:buNone/>
              <a:defRPr baseline="0">
                <a:solidFill>
                  <a:schemeClr val="tx1"/>
                </a:solidFill>
                <a:latin typeface="+mj-lt"/>
              </a:defRPr>
            </a:lvl4pPr>
            <a:lvl5pPr marL="1828800" indent="0" algn="ctr">
              <a:buNone/>
              <a:defRPr baseline="0">
                <a:solidFill>
                  <a:schemeClr val="tx1"/>
                </a:solidFill>
                <a:latin typeface="+mj-lt"/>
              </a:defRPr>
            </a:lvl5pPr>
          </a:lstStyle>
          <a:p>
            <a:pPr lvl="0"/>
            <a:r>
              <a:rPr lang="en-US"/>
              <a:t>Enter Text</a:t>
            </a:r>
          </a:p>
        </p:txBody>
      </p:sp>
      <p:sp>
        <p:nvSpPr>
          <p:cNvPr id="20" name="Text Placeholder 5">
            <a:extLst>
              <a:ext uri="{FF2B5EF4-FFF2-40B4-BE49-F238E27FC236}">
                <a16:creationId xmlns:a16="http://schemas.microsoft.com/office/drawing/2014/main" id="{3392B15C-AE5F-490F-9930-31921EE05EDD}"/>
              </a:ext>
            </a:extLst>
          </p:cNvPr>
          <p:cNvSpPr>
            <a:spLocks noGrp="1"/>
          </p:cNvSpPr>
          <p:nvPr>
            <p:ph type="body" sz="quarter" idx="21" hasCustomPrompt="1"/>
          </p:nvPr>
        </p:nvSpPr>
        <p:spPr>
          <a:xfrm>
            <a:off x="6023535" y="4572000"/>
            <a:ext cx="2971800" cy="1828800"/>
          </a:xfrm>
        </p:spPr>
        <p:txBody>
          <a:bodyPr>
            <a:noAutofit/>
          </a:bodyPr>
          <a:lstStyle>
            <a:lvl1pPr marL="0" indent="0" algn="ctr">
              <a:lnSpc>
                <a:spcPct val="100000"/>
              </a:lnSpc>
              <a:buNone/>
              <a:defRPr baseline="0">
                <a:solidFill>
                  <a:schemeClr val="tx1"/>
                </a:solidFill>
                <a:latin typeface="+mj-lt"/>
              </a:defRPr>
            </a:lvl1pPr>
            <a:lvl2pPr marL="457200" indent="0" algn="ctr">
              <a:buNone/>
              <a:defRPr baseline="0">
                <a:solidFill>
                  <a:schemeClr val="tx1"/>
                </a:solidFill>
                <a:latin typeface="+mj-lt"/>
              </a:defRPr>
            </a:lvl2pPr>
            <a:lvl3pPr marL="914400" indent="0" algn="ctr">
              <a:buNone/>
              <a:defRPr baseline="0">
                <a:solidFill>
                  <a:schemeClr val="tx1"/>
                </a:solidFill>
                <a:latin typeface="+mj-lt"/>
              </a:defRPr>
            </a:lvl3pPr>
            <a:lvl4pPr marL="1371600" indent="0" algn="ctr">
              <a:buNone/>
              <a:defRPr baseline="0">
                <a:solidFill>
                  <a:schemeClr val="tx1"/>
                </a:solidFill>
                <a:latin typeface="+mj-lt"/>
              </a:defRPr>
            </a:lvl4pPr>
            <a:lvl5pPr marL="1828800" indent="0" algn="ctr">
              <a:buNone/>
              <a:defRPr baseline="0">
                <a:solidFill>
                  <a:schemeClr val="tx1"/>
                </a:solidFill>
                <a:latin typeface="+mj-lt"/>
              </a:defRPr>
            </a:lvl5pPr>
          </a:lstStyle>
          <a:p>
            <a:pPr lvl="0"/>
            <a:r>
              <a:rPr lang="en-US"/>
              <a:t>Enter Text</a:t>
            </a:r>
          </a:p>
        </p:txBody>
      </p:sp>
      <p:sp>
        <p:nvSpPr>
          <p:cNvPr id="21" name="Text Placeholder 5">
            <a:extLst>
              <a:ext uri="{FF2B5EF4-FFF2-40B4-BE49-F238E27FC236}">
                <a16:creationId xmlns:a16="http://schemas.microsoft.com/office/drawing/2014/main" id="{FC9BAD8C-810B-4CEF-9245-FC67A7B093AD}"/>
              </a:ext>
            </a:extLst>
          </p:cNvPr>
          <p:cNvSpPr>
            <a:spLocks noGrp="1"/>
          </p:cNvSpPr>
          <p:nvPr>
            <p:ph type="body" sz="quarter" idx="22" hasCustomPrompt="1"/>
          </p:nvPr>
        </p:nvSpPr>
        <p:spPr>
          <a:xfrm>
            <a:off x="8776432" y="4572000"/>
            <a:ext cx="2971800" cy="1828800"/>
          </a:xfrm>
        </p:spPr>
        <p:txBody>
          <a:bodyPr>
            <a:noAutofit/>
          </a:bodyPr>
          <a:lstStyle>
            <a:lvl1pPr marL="0" indent="0" algn="ctr">
              <a:lnSpc>
                <a:spcPct val="100000"/>
              </a:lnSpc>
              <a:buNone/>
              <a:defRPr baseline="0">
                <a:solidFill>
                  <a:schemeClr val="tx1"/>
                </a:solidFill>
                <a:latin typeface="+mj-lt"/>
              </a:defRPr>
            </a:lvl1pPr>
            <a:lvl2pPr marL="457200" indent="0" algn="ctr">
              <a:buNone/>
              <a:defRPr baseline="0">
                <a:solidFill>
                  <a:schemeClr val="tx1"/>
                </a:solidFill>
                <a:latin typeface="+mj-lt"/>
              </a:defRPr>
            </a:lvl2pPr>
            <a:lvl3pPr marL="914400" indent="0" algn="ctr">
              <a:buNone/>
              <a:defRPr baseline="0">
                <a:solidFill>
                  <a:schemeClr val="tx1"/>
                </a:solidFill>
                <a:latin typeface="+mj-lt"/>
              </a:defRPr>
            </a:lvl3pPr>
            <a:lvl4pPr marL="1371600" indent="0" algn="ctr">
              <a:buNone/>
              <a:defRPr baseline="0">
                <a:solidFill>
                  <a:schemeClr val="tx1"/>
                </a:solidFill>
                <a:latin typeface="+mj-lt"/>
              </a:defRPr>
            </a:lvl4pPr>
            <a:lvl5pPr marL="1828800" indent="0" algn="ctr">
              <a:buNone/>
              <a:defRPr baseline="0">
                <a:solidFill>
                  <a:schemeClr val="tx1"/>
                </a:solidFill>
                <a:latin typeface="+mj-lt"/>
              </a:defRPr>
            </a:lvl5pPr>
          </a:lstStyle>
          <a:p>
            <a:pPr lvl="0"/>
            <a:r>
              <a:rPr lang="en-US"/>
              <a:t>Enter Text</a:t>
            </a:r>
          </a:p>
        </p:txBody>
      </p:sp>
      <p:sp>
        <p:nvSpPr>
          <p:cNvPr id="22" name="Text Placeholder 5">
            <a:extLst>
              <a:ext uri="{FF2B5EF4-FFF2-40B4-BE49-F238E27FC236}">
                <a16:creationId xmlns:a16="http://schemas.microsoft.com/office/drawing/2014/main" id="{EC2CA1E9-E7C9-4429-88AA-E58D7BFC401B}"/>
              </a:ext>
            </a:extLst>
          </p:cNvPr>
          <p:cNvSpPr>
            <a:spLocks noGrp="1"/>
          </p:cNvSpPr>
          <p:nvPr>
            <p:ph type="body" sz="quarter" idx="23" hasCustomPrompt="1"/>
          </p:nvPr>
        </p:nvSpPr>
        <p:spPr>
          <a:xfrm>
            <a:off x="481358" y="4572000"/>
            <a:ext cx="2971800" cy="1828800"/>
          </a:xfrm>
        </p:spPr>
        <p:txBody>
          <a:bodyPr>
            <a:noAutofit/>
          </a:bodyPr>
          <a:lstStyle>
            <a:lvl1pPr marL="0" indent="0" algn="ctr">
              <a:lnSpc>
                <a:spcPct val="100000"/>
              </a:lnSpc>
              <a:buNone/>
              <a:defRPr baseline="0">
                <a:solidFill>
                  <a:schemeClr val="tx1"/>
                </a:solidFill>
                <a:latin typeface="+mj-lt"/>
              </a:defRPr>
            </a:lvl1pPr>
            <a:lvl2pPr marL="457200" indent="0" algn="ctr">
              <a:buNone/>
              <a:defRPr baseline="0">
                <a:solidFill>
                  <a:schemeClr val="tx1"/>
                </a:solidFill>
                <a:latin typeface="+mj-lt"/>
              </a:defRPr>
            </a:lvl2pPr>
            <a:lvl3pPr marL="914400" indent="0" algn="ctr">
              <a:buNone/>
              <a:defRPr baseline="0">
                <a:solidFill>
                  <a:schemeClr val="tx1"/>
                </a:solidFill>
                <a:latin typeface="+mj-lt"/>
              </a:defRPr>
            </a:lvl3pPr>
            <a:lvl4pPr marL="1371600" indent="0" algn="ctr">
              <a:buNone/>
              <a:defRPr baseline="0">
                <a:solidFill>
                  <a:schemeClr val="tx1"/>
                </a:solidFill>
                <a:latin typeface="+mj-lt"/>
              </a:defRPr>
            </a:lvl4pPr>
            <a:lvl5pPr marL="1828800" indent="0" algn="ctr">
              <a:buNone/>
              <a:defRPr baseline="0">
                <a:solidFill>
                  <a:schemeClr val="tx1"/>
                </a:solidFill>
                <a:latin typeface="+mj-lt"/>
              </a:defRPr>
            </a:lvl5pPr>
          </a:lstStyle>
          <a:p>
            <a:pPr lvl="0"/>
            <a:r>
              <a:rPr lang="en-US"/>
              <a:t>Enter Text</a:t>
            </a:r>
          </a:p>
        </p:txBody>
      </p:sp>
    </p:spTree>
    <p:extLst>
      <p:ext uri="{BB962C8B-B14F-4D97-AF65-F5344CB8AC3E}">
        <p14:creationId xmlns:p14="http://schemas.microsoft.com/office/powerpoint/2010/main" val="25377630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F7762BA-54D4-4F4E-AEB7-339B1D3ADA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10" name="Content Placeholder 2">
            <a:extLst>
              <a:ext uri="{FF2B5EF4-FFF2-40B4-BE49-F238E27FC236}">
                <a16:creationId xmlns:a16="http://schemas.microsoft.com/office/drawing/2014/main" id="{F7819CE6-042B-4429-BAE1-99AA8E1EDE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843959A3-5B04-4BCD-814B-00D735753D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2" name="Date Placeholder 1">
            <a:extLst>
              <a:ext uri="{FF2B5EF4-FFF2-40B4-BE49-F238E27FC236}">
                <a16:creationId xmlns:a16="http://schemas.microsoft.com/office/drawing/2014/main" id="{F869B495-2ADB-4195-BF3F-81A42221D9C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9BBCD"/>
              </a:solidFill>
              <a:effectLst/>
              <a:uLnTx/>
              <a:uFillTx/>
              <a:latin typeface="Franklin Gothic Medium Cond"/>
              <a:ea typeface="+mn-ea"/>
              <a:cs typeface="+mn-cs"/>
            </a:endParaRPr>
          </a:p>
        </p:txBody>
      </p:sp>
      <p:sp>
        <p:nvSpPr>
          <p:cNvPr id="6" name="Footer Placeholder 5">
            <a:extLst>
              <a:ext uri="{FF2B5EF4-FFF2-40B4-BE49-F238E27FC236}">
                <a16:creationId xmlns:a16="http://schemas.microsoft.com/office/drawing/2014/main" id="{1AA10C07-9C32-474C-A6BC-CEBAF43A214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9BBCD"/>
              </a:solidFill>
              <a:effectLst/>
              <a:uLnTx/>
              <a:uFillTx/>
              <a:latin typeface="Franklin Gothic Medium Cond"/>
              <a:ea typeface="+mn-ea"/>
              <a:cs typeface="+mn-cs"/>
            </a:endParaRPr>
          </a:p>
        </p:txBody>
      </p:sp>
      <p:sp>
        <p:nvSpPr>
          <p:cNvPr id="7" name="Slide Number Placeholder 6">
            <a:extLst>
              <a:ext uri="{FF2B5EF4-FFF2-40B4-BE49-F238E27FC236}">
                <a16:creationId xmlns:a16="http://schemas.microsoft.com/office/drawing/2014/main" id="{D17E6FF9-7025-4123-8CC9-F9659B05781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CAC75-26B5-4356-8D4F-AE41242F276E}" type="slidenum">
              <a:rPr kumimoji="0" lang="en-US" sz="1200" b="0" i="0" u="none" strike="noStrike" kern="1200" cap="none" spc="0" normalizeH="0" baseline="0" noProof="0" smtClean="0">
                <a:ln>
                  <a:noFill/>
                </a:ln>
                <a:solidFill>
                  <a:srgbClr val="99BBCD"/>
                </a:solidFill>
                <a:effectLst/>
                <a:uLnTx/>
                <a:uFillTx/>
                <a:latin typeface="Franklin Gothic Medium C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99BBCD"/>
              </a:solidFill>
              <a:effectLst/>
              <a:uLnTx/>
              <a:uFillTx/>
              <a:latin typeface="Franklin Gothic Medium Cond"/>
              <a:ea typeface="+mn-ea"/>
              <a:cs typeface="+mn-cs"/>
            </a:endParaRPr>
          </a:p>
        </p:txBody>
      </p:sp>
    </p:spTree>
    <p:extLst>
      <p:ext uri="{BB962C8B-B14F-4D97-AF65-F5344CB8AC3E}">
        <p14:creationId xmlns:p14="http://schemas.microsoft.com/office/powerpoint/2010/main" val="13384188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55F6631-E90E-45F0-A16F-AA0D6C576B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12" name="Picture Placeholder 2">
            <a:extLst>
              <a:ext uri="{FF2B5EF4-FFF2-40B4-BE49-F238E27FC236}">
                <a16:creationId xmlns:a16="http://schemas.microsoft.com/office/drawing/2014/main" id="{D4BE4BDA-A301-474B-9653-15D128EA55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3" name="Text Placeholder 3">
            <a:extLst>
              <a:ext uri="{FF2B5EF4-FFF2-40B4-BE49-F238E27FC236}">
                <a16:creationId xmlns:a16="http://schemas.microsoft.com/office/drawing/2014/main" id="{51F99A83-807D-435B-92CF-8F0BCEC6CB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2" name="Date Placeholder 1">
            <a:extLst>
              <a:ext uri="{FF2B5EF4-FFF2-40B4-BE49-F238E27FC236}">
                <a16:creationId xmlns:a16="http://schemas.microsoft.com/office/drawing/2014/main" id="{F72F7057-109F-4957-BBAD-904767A4819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9BBCD"/>
              </a:solidFill>
              <a:effectLst/>
              <a:uLnTx/>
              <a:uFillTx/>
              <a:latin typeface="Franklin Gothic Medium Cond"/>
              <a:ea typeface="+mn-ea"/>
              <a:cs typeface="+mn-cs"/>
            </a:endParaRPr>
          </a:p>
        </p:txBody>
      </p:sp>
      <p:sp>
        <p:nvSpPr>
          <p:cNvPr id="6" name="Footer Placeholder 5">
            <a:extLst>
              <a:ext uri="{FF2B5EF4-FFF2-40B4-BE49-F238E27FC236}">
                <a16:creationId xmlns:a16="http://schemas.microsoft.com/office/drawing/2014/main" id="{FE2E75F3-9978-49D3-BBEB-5AB26CF5387E}"/>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9BBCD"/>
              </a:solidFill>
              <a:effectLst/>
              <a:uLnTx/>
              <a:uFillTx/>
              <a:latin typeface="Franklin Gothic Medium Cond"/>
              <a:ea typeface="+mn-ea"/>
              <a:cs typeface="+mn-cs"/>
            </a:endParaRPr>
          </a:p>
        </p:txBody>
      </p:sp>
      <p:sp>
        <p:nvSpPr>
          <p:cNvPr id="7" name="Slide Number Placeholder 6">
            <a:extLst>
              <a:ext uri="{FF2B5EF4-FFF2-40B4-BE49-F238E27FC236}">
                <a16:creationId xmlns:a16="http://schemas.microsoft.com/office/drawing/2014/main" id="{F27D0358-7C4B-47A1-8A73-BA6A6CC7DB0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CAC75-26B5-4356-8D4F-AE41242F276E}" type="slidenum">
              <a:rPr kumimoji="0" lang="en-US" sz="1200" b="0" i="0" u="none" strike="noStrike" kern="1200" cap="none" spc="0" normalizeH="0" baseline="0" noProof="0" smtClean="0">
                <a:ln>
                  <a:noFill/>
                </a:ln>
                <a:solidFill>
                  <a:srgbClr val="99BBCD"/>
                </a:solidFill>
                <a:effectLst/>
                <a:uLnTx/>
                <a:uFillTx/>
                <a:latin typeface="Franklin Gothic Medium C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99BBCD"/>
              </a:solidFill>
              <a:effectLst/>
              <a:uLnTx/>
              <a:uFillTx/>
              <a:latin typeface="Franklin Gothic Medium Cond"/>
              <a:ea typeface="+mn-ea"/>
              <a:cs typeface="+mn-cs"/>
            </a:endParaRPr>
          </a:p>
        </p:txBody>
      </p:sp>
    </p:spTree>
    <p:extLst>
      <p:ext uri="{BB962C8B-B14F-4D97-AF65-F5344CB8AC3E}">
        <p14:creationId xmlns:p14="http://schemas.microsoft.com/office/powerpoint/2010/main" val="19247663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otential of Peo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50D910E-163D-4ADE-94B1-28C38ECB43CC}"/>
              </a:ext>
            </a:extLst>
          </p:cNvPr>
          <p:cNvSpPr/>
          <p:nvPr userDrawn="1"/>
        </p:nvSpPr>
        <p:spPr>
          <a:xfrm>
            <a:off x="1" y="0"/>
            <a:ext cx="12191999" cy="6858000"/>
          </a:xfrm>
          <a:prstGeom prst="rect">
            <a:avLst/>
          </a:prstGeom>
          <a:solidFill>
            <a:schemeClr val="tx1">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Medium Cond"/>
              <a:ea typeface="+mn-ea"/>
              <a:cs typeface="+mn-cs"/>
            </a:endParaRPr>
          </a:p>
        </p:txBody>
      </p:sp>
      <p:pic>
        <p:nvPicPr>
          <p:cNvPr id="2" name="Picture 1">
            <a:extLst>
              <a:ext uri="{FF2B5EF4-FFF2-40B4-BE49-F238E27FC236}">
                <a16:creationId xmlns:a16="http://schemas.microsoft.com/office/drawing/2014/main" id="{6D76B095-B563-41AA-B98F-1AA99BDC858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79259" y="385677"/>
            <a:ext cx="4433483" cy="6086646"/>
          </a:xfrm>
          <a:prstGeom prst="rect">
            <a:avLst/>
          </a:prstGeom>
        </p:spPr>
      </p:pic>
    </p:spTree>
    <p:extLst>
      <p:ext uri="{BB962C8B-B14F-4D97-AF65-F5344CB8AC3E}">
        <p14:creationId xmlns:p14="http://schemas.microsoft.com/office/powerpoint/2010/main" val="732443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rt &amp; Scienc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840D641-E28C-446A-AFE6-356EE11B7C30}"/>
              </a:ext>
            </a:extLst>
          </p:cNvPr>
          <p:cNvSpPr/>
          <p:nvPr userDrawn="1"/>
        </p:nvSpPr>
        <p:spPr>
          <a:xfrm>
            <a:off x="0" y="0"/>
            <a:ext cx="12192000" cy="6858000"/>
          </a:xfrm>
          <a:prstGeom prst="rect">
            <a:avLst/>
          </a:prstGeom>
          <a:solidFill>
            <a:schemeClr val="accent1">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Medium Cond"/>
              <a:ea typeface="+mn-ea"/>
              <a:cs typeface="+mn-cs"/>
            </a:endParaRPr>
          </a:p>
        </p:txBody>
      </p:sp>
      <p:pic>
        <p:nvPicPr>
          <p:cNvPr id="3" name="Picture 2">
            <a:extLst>
              <a:ext uri="{FF2B5EF4-FFF2-40B4-BE49-F238E27FC236}">
                <a16:creationId xmlns:a16="http://schemas.microsoft.com/office/drawing/2014/main" id="{B2780CD9-8578-4C2F-A94D-365C6504765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11315" y="1362968"/>
            <a:ext cx="7966321" cy="4132064"/>
          </a:xfrm>
          <a:prstGeom prst="rect">
            <a:avLst/>
          </a:prstGeom>
        </p:spPr>
      </p:pic>
    </p:spTree>
    <p:extLst>
      <p:ext uri="{BB962C8B-B14F-4D97-AF65-F5344CB8AC3E}">
        <p14:creationId xmlns:p14="http://schemas.microsoft.com/office/powerpoint/2010/main" val="40467414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Gee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6F51F56-CE4F-403E-8AE6-3BF57BB4C92B}"/>
              </a:ext>
            </a:extLst>
          </p:cNvPr>
          <p:cNvSpPr/>
          <p:nvPr userDrawn="1"/>
        </p:nvSpPr>
        <p:spPr>
          <a:xfrm>
            <a:off x="0" y="0"/>
            <a:ext cx="12192000" cy="6858000"/>
          </a:xfrm>
          <a:prstGeom prst="rect">
            <a:avLst/>
          </a:prstGeom>
          <a:solidFill>
            <a:schemeClr val="accent1">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Medium Cond"/>
              <a:ea typeface="+mn-ea"/>
              <a:cs typeface="+mn-cs"/>
            </a:endParaRPr>
          </a:p>
        </p:txBody>
      </p:sp>
      <p:pic>
        <p:nvPicPr>
          <p:cNvPr id="4" name="Picture 3">
            <a:extLst>
              <a:ext uri="{FF2B5EF4-FFF2-40B4-BE49-F238E27FC236}">
                <a16:creationId xmlns:a16="http://schemas.microsoft.com/office/drawing/2014/main" id="{C86A3F16-AE51-4F54-8D29-8F679A1ED2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69356" y="1654004"/>
            <a:ext cx="6453287" cy="3900868"/>
          </a:xfrm>
          <a:prstGeom prst="rect">
            <a:avLst/>
          </a:prstGeom>
        </p:spPr>
      </p:pic>
    </p:spTree>
    <p:extLst>
      <p:ext uri="{BB962C8B-B14F-4D97-AF65-F5344CB8AC3E}">
        <p14:creationId xmlns:p14="http://schemas.microsoft.com/office/powerpoint/2010/main" val="28944846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Enabling Disciplines">
    <p:bg>
      <p:bgPr>
        <a:solidFill>
          <a:schemeClr val="accent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186F913-1C2D-47D3-9D41-3D8175AE3F0D}"/>
              </a:ext>
            </a:extLst>
          </p:cNvPr>
          <p:cNvSpPr txBox="1"/>
          <p:nvPr userDrawn="1"/>
        </p:nvSpPr>
        <p:spPr>
          <a:xfrm>
            <a:off x="-214685" y="-119268"/>
            <a:ext cx="15711777" cy="7545788"/>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DF7A1C">
                    <a:lumMod val="60000"/>
                    <a:lumOff val="40000"/>
                    <a:alpha val="50000"/>
                  </a:srgbClr>
                </a:solidFill>
                <a:effectLst/>
                <a:uLnTx/>
                <a:uFillTx/>
                <a:latin typeface="Franklin Gothic Demi Cond"/>
                <a:ea typeface="+mn-ea"/>
                <a:cs typeface="+mn-cs"/>
              </a:rPr>
              <a:t>AUDIENCE ANALYSIS. JOURNEY MAPS. KEY MESSAGING. MEDIA PLANS.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DF7A1C">
                    <a:lumMod val="60000"/>
                    <a:lumOff val="40000"/>
                    <a:alpha val="50000"/>
                  </a:srgbClr>
                </a:solidFill>
                <a:effectLst/>
                <a:uLnTx/>
                <a:uFillTx/>
                <a:latin typeface="Franklin Gothic Demi Cond"/>
                <a:ea typeface="+mn-ea"/>
                <a:cs typeface="+mn-cs"/>
              </a:rPr>
              <a:t>CHANNEL MAPPING. CAMPAIGN THEMES. NEWSLETTERS. INTRANET/SHAREPOINT PORTALS. CONTENT MANAGEMENT. EDITORIAL STORIES. PROFILING. COMMUNICATION STRATEGY/PLANS. COGNITIVE TASK ANALYSIS. COMPETENCY ANALYSIS. COMPETENCY MODELING. CORPORATE LEARNING. CURRICULAR DESIGN. EVALUATION. INSTRUCTIONAL DESIGN. LEARNING STRATEGY. QUALITY MATTERS. SOCIAL LEARNING. STORYBOARDING. SURVEY DESIGN. TECHNICAL WRITING. TRAINING DELIVERY. TAXONOMY DEVELOPMENT. AUDIO ENGINEERING. </a:t>
            </a:r>
            <a:br>
              <a:rPr kumimoji="0" lang="en-US" sz="3800" b="0" i="0" u="none" strike="noStrike" kern="1200" cap="none" spc="0" normalizeH="0" baseline="0" noProof="0" dirty="0">
                <a:ln>
                  <a:noFill/>
                </a:ln>
                <a:solidFill>
                  <a:srgbClr val="DF7A1C">
                    <a:lumMod val="60000"/>
                    <a:lumOff val="40000"/>
                    <a:alpha val="50000"/>
                  </a:srgbClr>
                </a:solidFill>
                <a:effectLst/>
                <a:uLnTx/>
                <a:uFillTx/>
                <a:latin typeface="Franklin Gothic Demi Cond"/>
                <a:ea typeface="+mn-ea"/>
                <a:cs typeface="+mn-cs"/>
              </a:rPr>
            </a:br>
            <a:r>
              <a:rPr kumimoji="0" lang="en-US" sz="3800" b="0" i="0" u="none" strike="noStrike" kern="1200" cap="none" spc="0" normalizeH="0" baseline="0" noProof="0" dirty="0">
                <a:ln>
                  <a:noFill/>
                </a:ln>
                <a:solidFill>
                  <a:srgbClr val="DF7A1C">
                    <a:lumMod val="60000"/>
                    <a:lumOff val="40000"/>
                    <a:alpha val="50000"/>
                  </a:srgbClr>
                </a:solidFill>
                <a:effectLst/>
                <a:uLnTx/>
                <a:uFillTx/>
                <a:latin typeface="Franklin Gothic Demi Cond"/>
                <a:ea typeface="+mn-ea"/>
                <a:cs typeface="+mn-cs"/>
              </a:rPr>
              <a:t>LEARNING SYSTEMS. MOBILE LEARNING. MULTI-LANGUAGE/PLATFORM PROGRAMMING. PERFORMANCE SUPPORT SYSTEMS. PODCASTING. </a:t>
            </a:r>
            <a:br>
              <a:rPr kumimoji="0" lang="en-US" sz="3800" b="0" i="0" u="none" strike="noStrike" kern="1200" cap="none" spc="0" normalizeH="0" baseline="0" noProof="0" dirty="0">
                <a:ln>
                  <a:noFill/>
                </a:ln>
                <a:solidFill>
                  <a:srgbClr val="DF7A1C">
                    <a:lumMod val="60000"/>
                    <a:lumOff val="40000"/>
                    <a:alpha val="50000"/>
                  </a:srgbClr>
                </a:solidFill>
                <a:effectLst/>
                <a:uLnTx/>
                <a:uFillTx/>
                <a:latin typeface="Franklin Gothic Demi Cond"/>
                <a:ea typeface="+mn-ea"/>
                <a:cs typeface="+mn-cs"/>
              </a:rPr>
            </a:br>
            <a:r>
              <a:rPr kumimoji="0" lang="en-US" sz="3800" b="0" i="0" u="none" strike="noStrike" kern="1200" cap="none" spc="0" normalizeH="0" baseline="0" noProof="0" dirty="0">
                <a:ln>
                  <a:noFill/>
                </a:ln>
                <a:solidFill>
                  <a:srgbClr val="DF7A1C">
                    <a:lumMod val="60000"/>
                    <a:lumOff val="40000"/>
                    <a:alpha val="50000"/>
                  </a:srgbClr>
                </a:solidFill>
                <a:effectLst/>
                <a:uLnTx/>
                <a:uFillTx/>
                <a:latin typeface="Franklin Gothic Demi Cond"/>
                <a:ea typeface="+mn-ea"/>
                <a:cs typeface="+mn-cs"/>
              </a:rPr>
              <a:t>SCORM. SHAREPOINT DEVELOPMENT. SOFTWARE DEVELOPMENT. WEB</a:t>
            </a:r>
            <a:br>
              <a:rPr kumimoji="0" lang="en-US" sz="3800" b="0" i="0" u="none" strike="noStrike" kern="1200" cap="none" spc="0" normalizeH="0" baseline="0" noProof="0" dirty="0">
                <a:ln>
                  <a:noFill/>
                </a:ln>
                <a:solidFill>
                  <a:srgbClr val="DF7A1C">
                    <a:lumMod val="60000"/>
                    <a:lumOff val="40000"/>
                    <a:alpha val="50000"/>
                  </a:srgbClr>
                </a:solidFill>
                <a:effectLst/>
                <a:uLnTx/>
                <a:uFillTx/>
                <a:latin typeface="Franklin Gothic Demi Cond"/>
                <a:ea typeface="+mn-ea"/>
                <a:cs typeface="+mn-cs"/>
              </a:rPr>
            </a:br>
            <a:r>
              <a:rPr kumimoji="0" lang="en-US" sz="3800" b="0" i="0" u="none" strike="noStrike" kern="1200" cap="none" spc="0" normalizeH="0" baseline="0" noProof="0" dirty="0">
                <a:ln>
                  <a:noFill/>
                </a:ln>
                <a:solidFill>
                  <a:srgbClr val="DF7A1C">
                    <a:lumMod val="60000"/>
                    <a:lumOff val="40000"/>
                    <a:alpha val="50000"/>
                  </a:srgbClr>
                </a:solidFill>
                <a:effectLst/>
                <a:uLnTx/>
                <a:uFillTx/>
                <a:latin typeface="Franklin Gothic Demi Cond"/>
                <a:ea typeface="+mn-ea"/>
                <a:cs typeface="+mn-cs"/>
              </a:rPr>
              <a:t>TECHNICAL ARCHITECTURE. WEB DEVELOPMENT. CURRICULAR DESIGN.</a:t>
            </a:r>
          </a:p>
        </p:txBody>
      </p:sp>
      <p:grpSp>
        <p:nvGrpSpPr>
          <p:cNvPr id="11" name="Group 10">
            <a:extLst>
              <a:ext uri="{FF2B5EF4-FFF2-40B4-BE49-F238E27FC236}">
                <a16:creationId xmlns:a16="http://schemas.microsoft.com/office/drawing/2014/main" id="{C8CD70FF-4B62-4C4E-840A-7D45C7CEE54B}"/>
              </a:ext>
            </a:extLst>
          </p:cNvPr>
          <p:cNvGrpSpPr/>
          <p:nvPr userDrawn="1"/>
        </p:nvGrpSpPr>
        <p:grpSpPr>
          <a:xfrm>
            <a:off x="3893718" y="95196"/>
            <a:ext cx="4404564" cy="6667608"/>
            <a:chOff x="3059103" y="409586"/>
            <a:chExt cx="3882708" cy="6290816"/>
          </a:xfrm>
          <a:noFill/>
        </p:grpSpPr>
        <p:pic>
          <p:nvPicPr>
            <p:cNvPr id="10" name="Picture 9">
              <a:extLst>
                <a:ext uri="{FF2B5EF4-FFF2-40B4-BE49-F238E27FC236}">
                  <a16:creationId xmlns:a16="http://schemas.microsoft.com/office/drawing/2014/main" id="{798DA2D3-D7AB-4818-A6D8-5DFD9F49C6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59103" y="689225"/>
              <a:ext cx="3877392" cy="6011177"/>
            </a:xfrm>
            <a:prstGeom prst="rect">
              <a:avLst/>
            </a:prstGeom>
            <a:grpFill/>
          </p:spPr>
        </p:pic>
        <p:pic>
          <p:nvPicPr>
            <p:cNvPr id="8" name="Picture 7">
              <a:extLst>
                <a:ext uri="{FF2B5EF4-FFF2-40B4-BE49-F238E27FC236}">
                  <a16:creationId xmlns:a16="http://schemas.microsoft.com/office/drawing/2014/main" id="{4539B4D3-B3A8-48B9-94B0-591DCF32991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70515" y="409586"/>
              <a:ext cx="3871296" cy="6102625"/>
            </a:xfrm>
            <a:prstGeom prst="rect">
              <a:avLst/>
            </a:prstGeom>
            <a:grpFill/>
          </p:spPr>
        </p:pic>
      </p:grpSp>
    </p:spTree>
    <p:extLst>
      <p:ext uri="{BB962C8B-B14F-4D97-AF65-F5344CB8AC3E}">
        <p14:creationId xmlns:p14="http://schemas.microsoft.com/office/powerpoint/2010/main" val="965282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Working Form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7427B4D-D67C-496D-829F-8666CA673A1E}"/>
              </a:ext>
            </a:extLst>
          </p:cNvPr>
          <p:cNvSpPr/>
          <p:nvPr userDrawn="1"/>
        </p:nvSpPr>
        <p:spPr>
          <a:xfrm>
            <a:off x="0" y="0"/>
            <a:ext cx="12191999" cy="6858000"/>
          </a:xfrm>
          <a:prstGeom prst="rect">
            <a:avLst/>
          </a:prstGeom>
          <a:solidFill>
            <a:schemeClr val="accent3">
              <a:alpha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Medium Cond"/>
              <a:ea typeface="+mn-ea"/>
              <a:cs typeface="+mn-cs"/>
            </a:endParaRPr>
          </a:p>
        </p:txBody>
      </p:sp>
      <p:sp>
        <p:nvSpPr>
          <p:cNvPr id="56" name="Rectangle 55">
            <a:extLst>
              <a:ext uri="{FF2B5EF4-FFF2-40B4-BE49-F238E27FC236}">
                <a16:creationId xmlns:a16="http://schemas.microsoft.com/office/drawing/2014/main" id="{33BAD97D-DFA7-48EF-AA86-5106ECEB5A8D}"/>
              </a:ext>
            </a:extLst>
          </p:cNvPr>
          <p:cNvSpPr/>
          <p:nvPr userDrawn="1"/>
        </p:nvSpPr>
        <p:spPr>
          <a:xfrm>
            <a:off x="685800" y="685800"/>
            <a:ext cx="6400800" cy="5486400"/>
          </a:xfrm>
          <a:prstGeom prst="rect">
            <a:avLst/>
          </a:prstGeom>
          <a:solidFill>
            <a:schemeClr val="tx1">
              <a:alpha val="90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Medium Cond"/>
              <a:ea typeface="+mn-ea"/>
              <a:cs typeface="+mn-cs"/>
            </a:endParaRPr>
          </a:p>
        </p:txBody>
      </p:sp>
      <p:sp>
        <p:nvSpPr>
          <p:cNvPr id="58" name="Title 1">
            <a:extLst>
              <a:ext uri="{FF2B5EF4-FFF2-40B4-BE49-F238E27FC236}">
                <a16:creationId xmlns:a16="http://schemas.microsoft.com/office/drawing/2014/main" id="{FDF97D6A-76A7-497F-A3D2-DF8616D64A60}"/>
              </a:ext>
            </a:extLst>
          </p:cNvPr>
          <p:cNvSpPr>
            <a:spLocks noGrp="1"/>
          </p:cNvSpPr>
          <p:nvPr>
            <p:ph type="title" hasCustomPrompt="1"/>
          </p:nvPr>
        </p:nvSpPr>
        <p:spPr>
          <a:xfrm>
            <a:off x="1198152" y="1129111"/>
            <a:ext cx="5202648" cy="612648"/>
          </a:xfrm>
          <a:prstGeom prst="rect">
            <a:avLst/>
          </a:prstGeom>
        </p:spPr>
        <p:txBody>
          <a:bodyPr/>
          <a:lstStyle>
            <a:lvl1pPr algn="l">
              <a:defRPr sz="4200" cap="none" baseline="0">
                <a:solidFill>
                  <a:schemeClr val="bg1"/>
                </a:solidFill>
                <a:latin typeface="Thirsty Script Regular" panose="00000500000000000000" pitchFamily="2" charset="0"/>
              </a:defRPr>
            </a:lvl1pPr>
          </a:lstStyle>
          <a:p>
            <a:r>
              <a:rPr lang="en-US"/>
              <a:t>What’s Included</a:t>
            </a:r>
          </a:p>
        </p:txBody>
      </p:sp>
      <p:sp>
        <p:nvSpPr>
          <p:cNvPr id="59" name="Text Placeholder 10">
            <a:extLst>
              <a:ext uri="{FF2B5EF4-FFF2-40B4-BE49-F238E27FC236}">
                <a16:creationId xmlns:a16="http://schemas.microsoft.com/office/drawing/2014/main" id="{2B623C5F-DA3F-4354-ADD0-8D017500C482}"/>
              </a:ext>
            </a:extLst>
          </p:cNvPr>
          <p:cNvSpPr>
            <a:spLocks noGrp="1"/>
          </p:cNvSpPr>
          <p:nvPr>
            <p:ph type="body" sz="quarter" idx="11" hasCustomPrompt="1"/>
          </p:nvPr>
        </p:nvSpPr>
        <p:spPr>
          <a:xfrm>
            <a:off x="1371600" y="1691640"/>
            <a:ext cx="5029200" cy="3795953"/>
          </a:xfrm>
        </p:spPr>
        <p:txBody>
          <a:bodyPr lIns="182880" tIns="182880" rIns="182880" bIns="182880">
            <a:normAutofit/>
          </a:bodyPr>
          <a:lstStyle>
            <a:lvl1pPr marL="0" indent="0">
              <a:buNone/>
              <a:defRPr sz="2300" baseline="0">
                <a:solidFill>
                  <a:schemeClr val="bg1"/>
                </a:solidFill>
                <a:latin typeface="+mn-lt"/>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baseline="0">
                <a:solidFill>
                  <a:schemeClr val="bg1"/>
                </a:solidFill>
              </a:defRPr>
            </a:lvl5pPr>
          </a:lstStyle>
          <a:p>
            <a:pPr lvl="0"/>
            <a:r>
              <a:rPr lang="en-US"/>
              <a:t>Content 01</a:t>
            </a:r>
          </a:p>
          <a:p>
            <a:pPr lvl="0"/>
            <a:r>
              <a:rPr lang="en-US"/>
              <a:t>Content 02</a:t>
            </a:r>
          </a:p>
        </p:txBody>
      </p:sp>
      <p:grpSp>
        <p:nvGrpSpPr>
          <p:cNvPr id="2" name="Group 1">
            <a:extLst>
              <a:ext uri="{FF2B5EF4-FFF2-40B4-BE49-F238E27FC236}">
                <a16:creationId xmlns:a16="http://schemas.microsoft.com/office/drawing/2014/main" id="{D018FCC5-3575-4656-87BB-D64FAABD4D3D}"/>
              </a:ext>
            </a:extLst>
          </p:cNvPr>
          <p:cNvGrpSpPr/>
          <p:nvPr userDrawn="1"/>
        </p:nvGrpSpPr>
        <p:grpSpPr>
          <a:xfrm>
            <a:off x="685800" y="685800"/>
            <a:ext cx="6400800" cy="5486400"/>
            <a:chOff x="685800" y="685800"/>
            <a:chExt cx="6400800" cy="5486400"/>
          </a:xfrm>
        </p:grpSpPr>
        <p:cxnSp>
          <p:nvCxnSpPr>
            <p:cNvPr id="57" name="Straight Connector 56">
              <a:extLst>
                <a:ext uri="{FF2B5EF4-FFF2-40B4-BE49-F238E27FC236}">
                  <a16:creationId xmlns:a16="http://schemas.microsoft.com/office/drawing/2014/main" id="{4F981BD8-0770-4DF2-B519-413628101773}"/>
                </a:ext>
              </a:extLst>
            </p:cNvPr>
            <p:cNvCxnSpPr>
              <a:cxnSpLocks/>
            </p:cNvCxnSpPr>
            <p:nvPr userDrawn="1"/>
          </p:nvCxnSpPr>
          <p:spPr>
            <a:xfrm>
              <a:off x="1143000" y="1600200"/>
              <a:ext cx="5943600" cy="0"/>
            </a:xfrm>
            <a:prstGeom prst="line">
              <a:avLst/>
            </a:prstGeom>
            <a:ln w="12700">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9BAB7DA0-4D51-445A-82B8-A76DDA9FA74F}"/>
                </a:ext>
              </a:extLst>
            </p:cNvPr>
            <p:cNvCxnSpPr>
              <a:cxnSpLocks/>
            </p:cNvCxnSpPr>
            <p:nvPr userDrawn="1"/>
          </p:nvCxnSpPr>
          <p:spPr>
            <a:xfrm>
              <a:off x="685800" y="5486400"/>
              <a:ext cx="4572000" cy="0"/>
            </a:xfrm>
            <a:prstGeom prst="line">
              <a:avLst/>
            </a:prstGeom>
            <a:ln w="12700">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563C33D-FEDD-4B0F-B10C-B4468EB65337}"/>
                </a:ext>
              </a:extLst>
            </p:cNvPr>
            <p:cNvCxnSpPr>
              <a:cxnSpLocks/>
            </p:cNvCxnSpPr>
            <p:nvPr userDrawn="1"/>
          </p:nvCxnSpPr>
          <p:spPr>
            <a:xfrm>
              <a:off x="1371600" y="685800"/>
              <a:ext cx="0" cy="4800600"/>
            </a:xfrm>
            <a:prstGeom prst="line">
              <a:avLst/>
            </a:prstGeom>
            <a:ln w="12700">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7CD2F9CA-8E56-4179-BDA0-8423E9B070C6}"/>
                </a:ext>
              </a:extLst>
            </p:cNvPr>
            <p:cNvCxnSpPr>
              <a:cxnSpLocks/>
            </p:cNvCxnSpPr>
            <p:nvPr userDrawn="1"/>
          </p:nvCxnSpPr>
          <p:spPr>
            <a:xfrm>
              <a:off x="6400800" y="4114800"/>
              <a:ext cx="0" cy="2057400"/>
            </a:xfrm>
            <a:prstGeom prst="line">
              <a:avLst/>
            </a:prstGeom>
            <a:ln w="12700">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grpSp>
      <p:cxnSp>
        <p:nvCxnSpPr>
          <p:cNvPr id="63" name="Straight Connector 62">
            <a:extLst>
              <a:ext uri="{FF2B5EF4-FFF2-40B4-BE49-F238E27FC236}">
                <a16:creationId xmlns:a16="http://schemas.microsoft.com/office/drawing/2014/main" id="{A615D38A-CBEB-4D77-B631-41D5485084A3}"/>
              </a:ext>
            </a:extLst>
          </p:cNvPr>
          <p:cNvCxnSpPr>
            <a:cxnSpLocks/>
          </p:cNvCxnSpPr>
          <p:nvPr userDrawn="1"/>
        </p:nvCxnSpPr>
        <p:spPr>
          <a:xfrm>
            <a:off x="685800" y="0"/>
            <a:ext cx="0" cy="3657600"/>
          </a:xfrm>
          <a:prstGeom prst="line">
            <a:avLst/>
          </a:prstGeom>
          <a:ln w="127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6C95A0A8-1C94-4D98-88B6-30E68F6E005E}"/>
              </a:ext>
            </a:extLst>
          </p:cNvPr>
          <p:cNvCxnSpPr>
            <a:cxnSpLocks/>
          </p:cNvCxnSpPr>
          <p:nvPr userDrawn="1"/>
        </p:nvCxnSpPr>
        <p:spPr>
          <a:xfrm flipH="1">
            <a:off x="3569881" y="685800"/>
            <a:ext cx="3886200" cy="1"/>
          </a:xfrm>
          <a:prstGeom prst="line">
            <a:avLst/>
          </a:prstGeom>
          <a:ln w="127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6A94DB7E-DA6E-4646-8267-0D94791797E9}"/>
              </a:ext>
            </a:extLst>
          </p:cNvPr>
          <p:cNvCxnSpPr>
            <a:cxnSpLocks/>
          </p:cNvCxnSpPr>
          <p:nvPr userDrawn="1"/>
        </p:nvCxnSpPr>
        <p:spPr>
          <a:xfrm>
            <a:off x="7086600" y="2743200"/>
            <a:ext cx="0" cy="4114800"/>
          </a:xfrm>
          <a:prstGeom prst="line">
            <a:avLst/>
          </a:prstGeom>
          <a:ln w="127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97098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Custom Craft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7C96506-15B3-4418-BC0C-231E154127A9}"/>
              </a:ext>
            </a:extLst>
          </p:cNvPr>
          <p:cNvSpPr/>
          <p:nvPr userDrawn="1"/>
        </p:nvSpPr>
        <p:spPr>
          <a:xfrm>
            <a:off x="0" y="0"/>
            <a:ext cx="12192000" cy="6858000"/>
          </a:xfrm>
          <a:prstGeom prst="rect">
            <a:avLst/>
          </a:prstGeom>
          <a:solidFill>
            <a:schemeClr val="accent1">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Medium Cond"/>
              <a:ea typeface="+mn-ea"/>
              <a:cs typeface="+mn-cs"/>
            </a:endParaRPr>
          </a:p>
        </p:txBody>
      </p:sp>
      <p:grpSp>
        <p:nvGrpSpPr>
          <p:cNvPr id="2" name="Group 1">
            <a:extLst>
              <a:ext uri="{FF2B5EF4-FFF2-40B4-BE49-F238E27FC236}">
                <a16:creationId xmlns:a16="http://schemas.microsoft.com/office/drawing/2014/main" id="{6B866506-C204-4201-97F3-9CABA6F05B20}"/>
              </a:ext>
            </a:extLst>
          </p:cNvPr>
          <p:cNvGrpSpPr/>
          <p:nvPr userDrawn="1"/>
        </p:nvGrpSpPr>
        <p:grpSpPr>
          <a:xfrm>
            <a:off x="0" y="2449338"/>
            <a:ext cx="12192000" cy="2015936"/>
            <a:chOff x="0" y="2449338"/>
            <a:chExt cx="12192000" cy="2015936"/>
          </a:xfrm>
        </p:grpSpPr>
        <p:sp>
          <p:nvSpPr>
            <p:cNvPr id="3" name="Rectangle 2">
              <a:extLst>
                <a:ext uri="{FF2B5EF4-FFF2-40B4-BE49-F238E27FC236}">
                  <a16:creationId xmlns:a16="http://schemas.microsoft.com/office/drawing/2014/main" id="{B80B6BB4-79B4-4FEE-AF66-A4BEE585107D}"/>
                </a:ext>
              </a:extLst>
            </p:cNvPr>
            <p:cNvSpPr/>
            <p:nvPr userDrawn="1"/>
          </p:nvSpPr>
          <p:spPr>
            <a:xfrm>
              <a:off x="2643188" y="2511663"/>
              <a:ext cx="5429249" cy="5815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Medium Cond"/>
                <a:ea typeface="+mn-ea"/>
                <a:cs typeface="+mn-cs"/>
              </a:endParaRPr>
            </a:p>
          </p:txBody>
        </p:sp>
        <p:sp>
          <p:nvSpPr>
            <p:cNvPr id="5" name="Rectangle 4">
              <a:extLst>
                <a:ext uri="{FF2B5EF4-FFF2-40B4-BE49-F238E27FC236}">
                  <a16:creationId xmlns:a16="http://schemas.microsoft.com/office/drawing/2014/main" id="{4B1A9893-8FCE-4A2C-A184-E16FB1FA364A}"/>
                </a:ext>
              </a:extLst>
            </p:cNvPr>
            <p:cNvSpPr/>
            <p:nvPr userDrawn="1"/>
          </p:nvSpPr>
          <p:spPr>
            <a:xfrm>
              <a:off x="1185863" y="3154600"/>
              <a:ext cx="3671887" cy="5815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Medium Cond"/>
                <a:ea typeface="+mn-ea"/>
                <a:cs typeface="+mn-cs"/>
              </a:endParaRPr>
            </a:p>
          </p:txBody>
        </p:sp>
        <p:sp>
          <p:nvSpPr>
            <p:cNvPr id="6" name="Rectangle 5">
              <a:extLst>
                <a:ext uri="{FF2B5EF4-FFF2-40B4-BE49-F238E27FC236}">
                  <a16:creationId xmlns:a16="http://schemas.microsoft.com/office/drawing/2014/main" id="{9512818D-4C3E-47AB-9A17-4496D32F6566}"/>
                </a:ext>
              </a:extLst>
            </p:cNvPr>
            <p:cNvSpPr/>
            <p:nvPr userDrawn="1"/>
          </p:nvSpPr>
          <p:spPr>
            <a:xfrm>
              <a:off x="7177886" y="3768964"/>
              <a:ext cx="3366290" cy="5815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Medium Cond"/>
                <a:ea typeface="+mn-ea"/>
                <a:cs typeface="+mn-cs"/>
              </a:endParaRPr>
            </a:p>
          </p:txBody>
        </p:sp>
        <p:sp>
          <p:nvSpPr>
            <p:cNvPr id="7" name="TextBox 6">
              <a:extLst>
                <a:ext uri="{FF2B5EF4-FFF2-40B4-BE49-F238E27FC236}">
                  <a16:creationId xmlns:a16="http://schemas.microsoft.com/office/drawing/2014/main" id="{5466E5DB-E890-46D0-9EC4-EC3378F9DFCA}"/>
                </a:ext>
              </a:extLst>
            </p:cNvPr>
            <p:cNvSpPr txBox="1"/>
            <p:nvPr userDrawn="1"/>
          </p:nvSpPr>
          <p:spPr>
            <a:xfrm>
              <a:off x="0" y="2449338"/>
              <a:ext cx="12192000" cy="2015936"/>
            </a:xfrm>
            <a:prstGeom prst="rect">
              <a:avLst/>
            </a:prstGeom>
            <a:noFill/>
          </p:spPr>
          <p:txBody>
            <a:bodyPr wrap="square" rtlCol="0">
              <a:spAutoFit/>
            </a:bodyPr>
            <a:lstStyle/>
            <a:p>
              <a:pPr marL="0" marR="0" lvl="0" indent="0" algn="ctr" defTabSz="914400" rtl="0" eaLnBrk="1" fontAlgn="auto" latinLnBrk="0" hangingPunct="1">
                <a:lnSpc>
                  <a:spcPts val="4900"/>
                </a:lnSpc>
                <a:spcBef>
                  <a:spcPts val="0"/>
                </a:spcBef>
                <a:spcAft>
                  <a:spcPts val="0"/>
                </a:spcAft>
                <a:buClrTx/>
                <a:buSzTx/>
                <a:buFontTx/>
                <a:buNone/>
                <a:tabLst/>
                <a:defRPr/>
              </a:pPr>
              <a:r>
                <a:rPr kumimoji="0" lang="en-US" sz="4500" b="0" i="0" u="none" strike="noStrike" kern="1200" cap="none" spc="0" normalizeH="0" baseline="0" noProof="0" dirty="0">
                  <a:ln>
                    <a:noFill/>
                  </a:ln>
                  <a:solidFill>
                    <a:srgbClr val="FFFFFF"/>
                  </a:solidFill>
                  <a:effectLst/>
                  <a:uLnTx/>
                  <a:uFillTx/>
                  <a:latin typeface="Franklin Gothic Demi Cond"/>
                  <a:ea typeface="+mn-ea"/>
                  <a:cs typeface="+mn-cs"/>
                </a:rPr>
                <a:t>We custom-craft and deliver engaging,</a:t>
              </a:r>
              <a:br>
                <a:rPr kumimoji="0" lang="en-US" sz="4500" b="0" i="0" u="none" strike="noStrike" kern="1200" cap="none" spc="0" normalizeH="0" baseline="0" noProof="0" dirty="0">
                  <a:ln>
                    <a:noFill/>
                  </a:ln>
                  <a:solidFill>
                    <a:srgbClr val="FFFFFF"/>
                  </a:solidFill>
                  <a:effectLst/>
                  <a:uLnTx/>
                  <a:uFillTx/>
                  <a:latin typeface="Franklin Gothic Demi Cond"/>
                  <a:ea typeface="+mn-ea"/>
                  <a:cs typeface="+mn-cs"/>
                </a:rPr>
              </a:br>
              <a:r>
                <a:rPr kumimoji="0" lang="en-US" sz="4500" b="0" i="0" u="none" strike="noStrike" kern="1200" cap="none" spc="0" normalizeH="0" baseline="0" noProof="0" dirty="0">
                  <a:ln>
                    <a:noFill/>
                  </a:ln>
                  <a:solidFill>
                    <a:srgbClr val="FFFFFF"/>
                  </a:solidFill>
                  <a:effectLst/>
                  <a:uLnTx/>
                  <a:uFillTx/>
                  <a:latin typeface="Franklin Gothic Demi Cond"/>
                  <a:ea typeface="+mn-ea"/>
                  <a:cs typeface="+mn-cs"/>
                </a:rPr>
                <a:t>people-centered business solutions that help</a:t>
              </a:r>
              <a:br>
                <a:rPr kumimoji="0" lang="en-US" sz="4500" b="0" i="0" u="none" strike="noStrike" kern="1200" cap="none" spc="0" normalizeH="0" baseline="0" noProof="0" dirty="0">
                  <a:ln>
                    <a:noFill/>
                  </a:ln>
                  <a:solidFill>
                    <a:srgbClr val="FFFFFF"/>
                  </a:solidFill>
                  <a:effectLst/>
                  <a:uLnTx/>
                  <a:uFillTx/>
                  <a:latin typeface="Franklin Gothic Demi Cond"/>
                  <a:ea typeface="+mn-ea"/>
                  <a:cs typeface="+mn-cs"/>
                </a:rPr>
              </a:br>
              <a:r>
                <a:rPr kumimoji="0" lang="en-US" sz="4500" b="0" i="0" u="none" strike="noStrike" kern="1200" cap="none" spc="0" normalizeH="0" baseline="0" noProof="0" dirty="0">
                  <a:ln>
                    <a:noFill/>
                  </a:ln>
                  <a:solidFill>
                    <a:srgbClr val="FFFFFF"/>
                  </a:solidFill>
                  <a:effectLst/>
                  <a:uLnTx/>
                  <a:uFillTx/>
                  <a:latin typeface="Franklin Gothic Demi Cond"/>
                  <a:ea typeface="+mn-ea"/>
                  <a:cs typeface="+mn-cs"/>
                </a:rPr>
                <a:t>great companies achieve lasting results.</a:t>
              </a:r>
              <a:endParaRPr kumimoji="0" lang="en-US" sz="4500" b="0" i="0" u="none" strike="noStrike" kern="1200" cap="none" spc="0" normalizeH="0" baseline="0" noProof="0" dirty="0">
                <a:ln>
                  <a:noFill/>
                </a:ln>
                <a:solidFill>
                  <a:srgbClr val="FFFFFF"/>
                </a:solidFill>
                <a:effectLst/>
                <a:uLnTx/>
                <a:uFillTx/>
                <a:latin typeface="Franklin Gothic Medium Cond"/>
                <a:ea typeface="+mn-ea"/>
                <a:cs typeface="+mn-cs"/>
              </a:endParaRPr>
            </a:p>
          </p:txBody>
        </p:sp>
      </p:grpSp>
    </p:spTree>
    <p:extLst>
      <p:ext uri="{BB962C8B-B14F-4D97-AF65-F5344CB8AC3E}">
        <p14:creationId xmlns:p14="http://schemas.microsoft.com/office/powerpoint/2010/main" val="22349440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eatured Image +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6E80BB4-74FD-44D9-BBF8-B1840EF28A04}"/>
              </a:ext>
            </a:extLst>
          </p:cNvPr>
          <p:cNvSpPr/>
          <p:nvPr userDrawn="1"/>
        </p:nvSpPr>
        <p:spPr>
          <a:xfrm>
            <a:off x="0" y="3292690"/>
            <a:ext cx="12192000" cy="3565310"/>
          </a:xfrm>
          <a:prstGeom prst="rect">
            <a:avLst/>
          </a:prstGeom>
          <a:gradFill flip="none" rotWithShape="1">
            <a:gsLst>
              <a:gs pos="0">
                <a:schemeClr val="accent4">
                  <a:lumMod val="50000"/>
                  <a:alpha val="0"/>
                </a:schemeClr>
              </a:gs>
              <a:gs pos="100000">
                <a:schemeClr val="accent4">
                  <a:lumMod val="50000"/>
                  <a:alpha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Medium Cond"/>
              <a:ea typeface="+mn-ea"/>
              <a:cs typeface="+mn-cs"/>
            </a:endParaRPr>
          </a:p>
        </p:txBody>
      </p:sp>
      <p:cxnSp>
        <p:nvCxnSpPr>
          <p:cNvPr id="7" name="Straight Connector 6">
            <a:extLst>
              <a:ext uri="{FF2B5EF4-FFF2-40B4-BE49-F238E27FC236}">
                <a16:creationId xmlns:a16="http://schemas.microsoft.com/office/drawing/2014/main" id="{B0E04DC6-B1CD-4368-B156-FB6E74AF4CB8}"/>
              </a:ext>
            </a:extLst>
          </p:cNvPr>
          <p:cNvCxnSpPr/>
          <p:nvPr userDrawn="1"/>
        </p:nvCxnSpPr>
        <p:spPr>
          <a:xfrm>
            <a:off x="914400" y="5487697"/>
            <a:ext cx="8229600" cy="0"/>
          </a:xfrm>
          <a:prstGeom prst="line">
            <a:avLst/>
          </a:prstGeom>
          <a:ln w="127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A5D864F-3CE6-4541-88F6-9AE3705792C4}"/>
              </a:ext>
            </a:extLst>
          </p:cNvPr>
          <p:cNvCxnSpPr/>
          <p:nvPr userDrawn="1"/>
        </p:nvCxnSpPr>
        <p:spPr>
          <a:xfrm>
            <a:off x="3044952" y="5942034"/>
            <a:ext cx="8229600" cy="0"/>
          </a:xfrm>
          <a:prstGeom prst="line">
            <a:avLst/>
          </a:prstGeom>
          <a:ln w="127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086ED18E-80A9-4850-8F75-C9808BE0881D}"/>
              </a:ext>
            </a:extLst>
          </p:cNvPr>
          <p:cNvSpPr>
            <a:spLocks noGrp="1"/>
          </p:cNvSpPr>
          <p:nvPr userDrawn="1">
            <p:ph type="body" sz="quarter" idx="10" hasCustomPrompt="1"/>
          </p:nvPr>
        </p:nvSpPr>
        <p:spPr>
          <a:xfrm>
            <a:off x="768096" y="3291840"/>
            <a:ext cx="10515600" cy="2852928"/>
          </a:xfrm>
        </p:spPr>
        <p:txBody>
          <a:bodyPr anchor="b" anchorCtr="0">
            <a:noAutofit/>
          </a:bodyPr>
          <a:lstStyle>
            <a:lvl1pPr marL="0" indent="0" algn="ctr">
              <a:buNone/>
              <a:defRPr sz="5400" cap="all" baseline="0">
                <a:solidFill>
                  <a:schemeClr val="bg1"/>
                </a:solidFill>
                <a:latin typeface="+mj-lt"/>
              </a:defRPr>
            </a:lvl1pPr>
            <a:lvl2pPr marL="457200" indent="0" algn="ctr">
              <a:buNone/>
              <a:defRPr sz="5400" cap="all" baseline="0">
                <a:solidFill>
                  <a:schemeClr val="bg1"/>
                </a:solidFill>
                <a:latin typeface="+mj-lt"/>
              </a:defRPr>
            </a:lvl2pPr>
            <a:lvl3pPr marL="914400" indent="0" algn="ctr">
              <a:buNone/>
              <a:defRPr sz="5400" cap="all" baseline="0">
                <a:solidFill>
                  <a:schemeClr val="bg1"/>
                </a:solidFill>
                <a:latin typeface="+mj-lt"/>
              </a:defRPr>
            </a:lvl3pPr>
            <a:lvl4pPr marL="1371600" indent="0" algn="ctr">
              <a:buNone/>
              <a:defRPr sz="5400" cap="all" baseline="0">
                <a:solidFill>
                  <a:schemeClr val="bg1"/>
                </a:solidFill>
                <a:latin typeface="+mj-lt"/>
              </a:defRPr>
            </a:lvl4pPr>
            <a:lvl5pPr marL="1828800" indent="0" algn="ctr">
              <a:buNone/>
              <a:defRPr sz="5400" cap="all" baseline="0">
                <a:solidFill>
                  <a:schemeClr val="bg1"/>
                </a:solidFill>
                <a:latin typeface="+mj-lt"/>
              </a:defRPr>
            </a:lvl5pPr>
          </a:lstStyle>
          <a:p>
            <a:pPr lvl="0"/>
            <a:r>
              <a:rPr lang="en-US"/>
              <a:t>Enter Description</a:t>
            </a:r>
          </a:p>
        </p:txBody>
      </p:sp>
    </p:spTree>
    <p:extLst>
      <p:ext uri="{BB962C8B-B14F-4D97-AF65-F5344CB8AC3E}">
        <p14:creationId xmlns:p14="http://schemas.microsoft.com/office/powerpoint/2010/main" val="22479246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Blank">
    <p:bg>
      <p:bgPr>
        <a:solidFill>
          <a:schemeClr val="tx2"/>
        </a:solidFill>
        <a:effectLst/>
      </p:bgPr>
    </p:bg>
    <p:spTree>
      <p:nvGrpSpPr>
        <p:cNvPr id="1" name=""/>
        <p:cNvGrpSpPr/>
        <p:nvPr/>
      </p:nvGrpSpPr>
      <p:grpSpPr>
        <a:xfrm>
          <a:off x="0" y="0"/>
          <a:ext cx="0" cy="0"/>
          <a:chOff x="0" y="0"/>
          <a:chExt cx="0" cy="0"/>
        </a:xfrm>
      </p:grpSpPr>
      <p:sp>
        <p:nvSpPr>
          <p:cNvPr id="7" name="Text Placeholder 5">
            <a:extLst>
              <a:ext uri="{FF2B5EF4-FFF2-40B4-BE49-F238E27FC236}">
                <a16:creationId xmlns:a16="http://schemas.microsoft.com/office/drawing/2014/main" id="{976D9105-E5E6-41C2-8B96-E7FF9294AD91}"/>
              </a:ext>
            </a:extLst>
          </p:cNvPr>
          <p:cNvSpPr>
            <a:spLocks noGrp="1"/>
          </p:cNvSpPr>
          <p:nvPr>
            <p:ph type="body" sz="quarter" idx="10" hasCustomPrompt="1"/>
          </p:nvPr>
        </p:nvSpPr>
        <p:spPr>
          <a:xfrm>
            <a:off x="2781300" y="1143000"/>
            <a:ext cx="6629400" cy="4114800"/>
          </a:xfrm>
          <a:solidFill>
            <a:schemeClr val="accent3"/>
          </a:solidFill>
        </p:spPr>
        <p:txBody>
          <a:bodyPr anchor="ctr" anchorCtr="0">
            <a:normAutofit/>
          </a:bodyPr>
          <a:lstStyle>
            <a:lvl1pPr marL="0" indent="0" algn="ctr">
              <a:buNone/>
              <a:defRPr sz="6600" cap="all" baseline="0">
                <a:solidFill>
                  <a:schemeClr val="bg1"/>
                </a:solidFill>
                <a:latin typeface="+mj-lt"/>
              </a:defRPr>
            </a:lvl1pPr>
            <a:lvl2pPr marL="457200" indent="0" algn="ctr">
              <a:buNone/>
              <a:defRPr cap="all" baseline="0">
                <a:solidFill>
                  <a:schemeClr val="bg1"/>
                </a:solidFill>
                <a:latin typeface="+mj-lt"/>
              </a:defRPr>
            </a:lvl2pPr>
            <a:lvl3pPr marL="914400" indent="0" algn="ctr">
              <a:buNone/>
              <a:defRPr cap="all" baseline="0">
                <a:solidFill>
                  <a:schemeClr val="bg1"/>
                </a:solidFill>
                <a:latin typeface="+mj-lt"/>
              </a:defRPr>
            </a:lvl3pPr>
            <a:lvl4pPr marL="1371600" indent="0" algn="ctr">
              <a:buNone/>
              <a:defRPr cap="all" baseline="0">
                <a:solidFill>
                  <a:schemeClr val="bg1"/>
                </a:solidFill>
                <a:latin typeface="+mj-lt"/>
              </a:defRPr>
            </a:lvl4pPr>
            <a:lvl5pPr marL="1828800" indent="0" algn="ctr">
              <a:buNone/>
              <a:defRPr cap="all" baseline="0">
                <a:solidFill>
                  <a:schemeClr val="bg1"/>
                </a:solidFill>
                <a:latin typeface="+mj-lt"/>
              </a:defRPr>
            </a:lvl5pPr>
          </a:lstStyle>
          <a:p>
            <a:pPr lvl="0"/>
            <a:r>
              <a:rPr lang="en-US"/>
              <a:t>In our </a:t>
            </a:r>
          </a:p>
          <a:p>
            <a:pPr lvl="0"/>
            <a:r>
              <a:rPr lang="en-US"/>
              <a:t>Clients’ </a:t>
            </a:r>
          </a:p>
          <a:p>
            <a:pPr lvl="0"/>
            <a:r>
              <a:rPr lang="en-US"/>
              <a:t>words</a:t>
            </a:r>
          </a:p>
        </p:txBody>
      </p:sp>
      <p:cxnSp>
        <p:nvCxnSpPr>
          <p:cNvPr id="11" name="Straight Connector 10">
            <a:extLst>
              <a:ext uri="{FF2B5EF4-FFF2-40B4-BE49-F238E27FC236}">
                <a16:creationId xmlns:a16="http://schemas.microsoft.com/office/drawing/2014/main" id="{7F8FDD39-EF65-412C-81CF-260E17917064}"/>
              </a:ext>
            </a:extLst>
          </p:cNvPr>
          <p:cNvCxnSpPr>
            <a:cxnSpLocks/>
          </p:cNvCxnSpPr>
          <p:nvPr userDrawn="1"/>
        </p:nvCxnSpPr>
        <p:spPr>
          <a:xfrm>
            <a:off x="2779776" y="1143000"/>
            <a:ext cx="7315200" cy="0"/>
          </a:xfrm>
          <a:prstGeom prst="line">
            <a:avLst/>
          </a:prstGeom>
          <a:ln w="127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1F2A260A-D858-4CDE-9F20-3AFF324F32AA}"/>
              </a:ext>
            </a:extLst>
          </p:cNvPr>
          <p:cNvGrpSpPr/>
          <p:nvPr userDrawn="1"/>
        </p:nvGrpSpPr>
        <p:grpSpPr>
          <a:xfrm>
            <a:off x="1828798" y="457200"/>
            <a:ext cx="8266178" cy="5486400"/>
            <a:chOff x="1828798" y="457200"/>
            <a:chExt cx="8266178" cy="5486400"/>
          </a:xfrm>
        </p:grpSpPr>
        <p:cxnSp>
          <p:nvCxnSpPr>
            <p:cNvPr id="13" name="Straight Connector 12">
              <a:extLst>
                <a:ext uri="{FF2B5EF4-FFF2-40B4-BE49-F238E27FC236}">
                  <a16:creationId xmlns:a16="http://schemas.microsoft.com/office/drawing/2014/main" id="{CA1F7496-D019-4DD6-8C5E-D78F6D3CC3C8}"/>
                </a:ext>
              </a:extLst>
            </p:cNvPr>
            <p:cNvCxnSpPr>
              <a:cxnSpLocks/>
            </p:cNvCxnSpPr>
            <p:nvPr userDrawn="1"/>
          </p:nvCxnSpPr>
          <p:spPr>
            <a:xfrm>
              <a:off x="1828799" y="5257800"/>
              <a:ext cx="4206240" cy="0"/>
            </a:xfrm>
            <a:prstGeom prst="line">
              <a:avLst/>
            </a:prstGeom>
            <a:ln w="127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C643C8-22FF-4A93-B992-B9F1C4DE0E0C}"/>
                </a:ext>
              </a:extLst>
            </p:cNvPr>
            <p:cNvCxnSpPr/>
            <p:nvPr userDrawn="1"/>
          </p:nvCxnSpPr>
          <p:spPr>
            <a:xfrm>
              <a:off x="2779776" y="457200"/>
              <a:ext cx="0" cy="4800600"/>
            </a:xfrm>
            <a:prstGeom prst="line">
              <a:avLst/>
            </a:prstGeom>
            <a:ln w="127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167BE42-2EAC-417B-AE16-3D8263AAA7D1}"/>
                </a:ext>
              </a:extLst>
            </p:cNvPr>
            <p:cNvCxnSpPr/>
            <p:nvPr userDrawn="1"/>
          </p:nvCxnSpPr>
          <p:spPr>
            <a:xfrm>
              <a:off x="9410700" y="1143000"/>
              <a:ext cx="0" cy="4800600"/>
            </a:xfrm>
            <a:prstGeom prst="line">
              <a:avLst/>
            </a:prstGeom>
            <a:ln w="127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384538E-C8D6-49CF-8970-5464CFC45B74}"/>
                </a:ext>
              </a:extLst>
            </p:cNvPr>
            <p:cNvCxnSpPr/>
            <p:nvPr userDrawn="1"/>
          </p:nvCxnSpPr>
          <p:spPr>
            <a:xfrm>
              <a:off x="2551176" y="457200"/>
              <a:ext cx="0" cy="4800600"/>
            </a:xfrm>
            <a:prstGeom prst="line">
              <a:avLst/>
            </a:prstGeom>
            <a:ln w="127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28976D9-A017-446B-8E06-023C821B1D99}"/>
                </a:ext>
              </a:extLst>
            </p:cNvPr>
            <p:cNvCxnSpPr>
              <a:cxnSpLocks/>
            </p:cNvCxnSpPr>
            <p:nvPr userDrawn="1"/>
          </p:nvCxnSpPr>
          <p:spPr>
            <a:xfrm>
              <a:off x="2779776" y="914400"/>
              <a:ext cx="7315200" cy="0"/>
            </a:xfrm>
            <a:prstGeom prst="line">
              <a:avLst/>
            </a:prstGeom>
            <a:ln w="127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C6000B0-1B26-4E12-9CE4-D820F8ACD7AB}"/>
                </a:ext>
              </a:extLst>
            </p:cNvPr>
            <p:cNvCxnSpPr>
              <a:cxnSpLocks/>
            </p:cNvCxnSpPr>
            <p:nvPr userDrawn="1"/>
          </p:nvCxnSpPr>
          <p:spPr>
            <a:xfrm>
              <a:off x="1828798" y="5487285"/>
              <a:ext cx="4206240" cy="0"/>
            </a:xfrm>
            <a:prstGeom prst="line">
              <a:avLst/>
            </a:prstGeom>
            <a:ln w="127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grpSp>
      <p:sp>
        <p:nvSpPr>
          <p:cNvPr id="4" name="Isosceles Triangle 3">
            <a:extLst>
              <a:ext uri="{FF2B5EF4-FFF2-40B4-BE49-F238E27FC236}">
                <a16:creationId xmlns:a16="http://schemas.microsoft.com/office/drawing/2014/main" id="{5B15B7CB-DF2F-4A4A-9C60-6D212EF2EA23}"/>
              </a:ext>
            </a:extLst>
          </p:cNvPr>
          <p:cNvSpPr/>
          <p:nvPr userDrawn="1"/>
        </p:nvSpPr>
        <p:spPr>
          <a:xfrm rot="10800000">
            <a:off x="5803286" y="5257800"/>
            <a:ext cx="583905" cy="40935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Medium Cond"/>
              <a:ea typeface="+mn-ea"/>
              <a:cs typeface="+mn-cs"/>
            </a:endParaRPr>
          </a:p>
        </p:txBody>
      </p:sp>
    </p:spTree>
    <p:extLst>
      <p:ext uri="{BB962C8B-B14F-4D97-AF65-F5344CB8AC3E}">
        <p14:creationId xmlns:p14="http://schemas.microsoft.com/office/powerpoint/2010/main" val="9544207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trategic Capabilities">
    <p:bg>
      <p:bgPr>
        <a:solidFill>
          <a:schemeClr val="bg1">
            <a:lumMod val="95000"/>
          </a:schemeClr>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70F5412A-7F90-4AAF-922C-210842AC1305}"/>
              </a:ext>
            </a:extLst>
          </p:cNvPr>
          <p:cNvSpPr/>
          <p:nvPr userDrawn="1"/>
        </p:nvSpPr>
        <p:spPr>
          <a:xfrm>
            <a:off x="-5316" y="3237614"/>
            <a:ext cx="12211492" cy="3625703"/>
          </a:xfrm>
          <a:custGeom>
            <a:avLst/>
            <a:gdLst>
              <a:gd name="connsiteX0" fmla="*/ 0 w 12195544"/>
              <a:gd name="connsiteY0" fmla="*/ 2971800 h 2971800"/>
              <a:gd name="connsiteX1" fmla="*/ 12195544 w 12195544"/>
              <a:gd name="connsiteY1" fmla="*/ 2971800 h 2971800"/>
              <a:gd name="connsiteX2" fmla="*/ 3099391 w 12195544"/>
              <a:gd name="connsiteY2" fmla="*/ 0 h 2971800"/>
              <a:gd name="connsiteX3" fmla="*/ 0 w 12195544"/>
              <a:gd name="connsiteY3" fmla="*/ 1095153 h 2971800"/>
              <a:gd name="connsiteX4" fmla="*/ 0 w 12195544"/>
              <a:gd name="connsiteY4" fmla="*/ 2971800 h 2971800"/>
              <a:gd name="connsiteX0" fmla="*/ 0 w 12195544"/>
              <a:gd name="connsiteY0" fmla="*/ 2535035 h 2535035"/>
              <a:gd name="connsiteX1" fmla="*/ 12195544 w 12195544"/>
              <a:gd name="connsiteY1" fmla="*/ 2535035 h 2535035"/>
              <a:gd name="connsiteX2" fmla="*/ 2886740 w 12195544"/>
              <a:gd name="connsiteY2" fmla="*/ 0 h 2535035"/>
              <a:gd name="connsiteX3" fmla="*/ 0 w 12195544"/>
              <a:gd name="connsiteY3" fmla="*/ 658388 h 2535035"/>
              <a:gd name="connsiteX4" fmla="*/ 0 w 12195544"/>
              <a:gd name="connsiteY4" fmla="*/ 2535035 h 2535035"/>
              <a:gd name="connsiteX0" fmla="*/ 0 w 12195544"/>
              <a:gd name="connsiteY0" fmla="*/ 2535035 h 2535035"/>
              <a:gd name="connsiteX1" fmla="*/ 12195544 w 12195544"/>
              <a:gd name="connsiteY1" fmla="*/ 2535035 h 2535035"/>
              <a:gd name="connsiteX2" fmla="*/ 2886740 w 12195544"/>
              <a:gd name="connsiteY2" fmla="*/ 0 h 2535035"/>
              <a:gd name="connsiteX3" fmla="*/ 0 w 12195544"/>
              <a:gd name="connsiteY3" fmla="*/ 658388 h 2535035"/>
              <a:gd name="connsiteX4" fmla="*/ 0 w 12195544"/>
              <a:gd name="connsiteY4" fmla="*/ 2535035 h 2535035"/>
              <a:gd name="connsiteX0" fmla="*/ 0 w 12195544"/>
              <a:gd name="connsiteY0" fmla="*/ 2535035 h 2535035"/>
              <a:gd name="connsiteX1" fmla="*/ 12195544 w 12195544"/>
              <a:gd name="connsiteY1" fmla="*/ 2535035 h 2535035"/>
              <a:gd name="connsiteX2" fmla="*/ 2886740 w 12195544"/>
              <a:gd name="connsiteY2" fmla="*/ 0 h 2535035"/>
              <a:gd name="connsiteX3" fmla="*/ 0 w 12195544"/>
              <a:gd name="connsiteY3" fmla="*/ 658388 h 2535035"/>
              <a:gd name="connsiteX4" fmla="*/ 0 w 12195544"/>
              <a:gd name="connsiteY4" fmla="*/ 2535035 h 2535035"/>
              <a:gd name="connsiteX0" fmla="*/ 5316 w 12200860"/>
              <a:gd name="connsiteY0" fmla="*/ 2535035 h 2535035"/>
              <a:gd name="connsiteX1" fmla="*/ 12200860 w 12200860"/>
              <a:gd name="connsiteY1" fmla="*/ 2535035 h 2535035"/>
              <a:gd name="connsiteX2" fmla="*/ 2892056 w 12200860"/>
              <a:gd name="connsiteY2" fmla="*/ 0 h 2535035"/>
              <a:gd name="connsiteX3" fmla="*/ 0 w 12200860"/>
              <a:gd name="connsiteY3" fmla="*/ 1068137 h 2535035"/>
              <a:gd name="connsiteX4" fmla="*/ 5316 w 12200860"/>
              <a:gd name="connsiteY4" fmla="*/ 2535035 h 2535035"/>
              <a:gd name="connsiteX0" fmla="*/ 5316 w 12200860"/>
              <a:gd name="connsiteY0" fmla="*/ 2535035 h 2535035"/>
              <a:gd name="connsiteX1" fmla="*/ 12200860 w 12200860"/>
              <a:gd name="connsiteY1" fmla="*/ 2535035 h 2535035"/>
              <a:gd name="connsiteX2" fmla="*/ 2892056 w 12200860"/>
              <a:gd name="connsiteY2" fmla="*/ 0 h 2535035"/>
              <a:gd name="connsiteX3" fmla="*/ 0 w 12200860"/>
              <a:gd name="connsiteY3" fmla="*/ 1068137 h 2535035"/>
              <a:gd name="connsiteX4" fmla="*/ 5316 w 12200860"/>
              <a:gd name="connsiteY4" fmla="*/ 2535035 h 2535035"/>
              <a:gd name="connsiteX0" fmla="*/ 5316 w 12200860"/>
              <a:gd name="connsiteY0" fmla="*/ 2535035 h 2535035"/>
              <a:gd name="connsiteX1" fmla="*/ 12200860 w 12200860"/>
              <a:gd name="connsiteY1" fmla="*/ 2535035 h 2535035"/>
              <a:gd name="connsiteX2" fmla="*/ 2892056 w 12200860"/>
              <a:gd name="connsiteY2" fmla="*/ 0 h 2535035"/>
              <a:gd name="connsiteX3" fmla="*/ 0 w 12200860"/>
              <a:gd name="connsiteY3" fmla="*/ 942061 h 2535035"/>
              <a:gd name="connsiteX4" fmla="*/ 5316 w 12200860"/>
              <a:gd name="connsiteY4" fmla="*/ 2535035 h 2535035"/>
              <a:gd name="connsiteX0" fmla="*/ 5316 w 12200860"/>
              <a:gd name="connsiteY0" fmla="*/ 2535035 h 2535035"/>
              <a:gd name="connsiteX1" fmla="*/ 12200860 w 12200860"/>
              <a:gd name="connsiteY1" fmla="*/ 2535035 h 2535035"/>
              <a:gd name="connsiteX2" fmla="*/ 2892056 w 12200860"/>
              <a:gd name="connsiteY2" fmla="*/ 0 h 2535035"/>
              <a:gd name="connsiteX3" fmla="*/ 0 w 12200860"/>
              <a:gd name="connsiteY3" fmla="*/ 942061 h 2535035"/>
              <a:gd name="connsiteX4" fmla="*/ 5316 w 12200860"/>
              <a:gd name="connsiteY4" fmla="*/ 2535035 h 2535035"/>
              <a:gd name="connsiteX0" fmla="*/ 5316 w 12206176"/>
              <a:gd name="connsiteY0" fmla="*/ 2535035 h 2740692"/>
              <a:gd name="connsiteX1" fmla="*/ 12206176 w 12206176"/>
              <a:gd name="connsiteY1" fmla="*/ 2740692 h 2740692"/>
              <a:gd name="connsiteX2" fmla="*/ 2892056 w 12206176"/>
              <a:gd name="connsiteY2" fmla="*/ 0 h 2740692"/>
              <a:gd name="connsiteX3" fmla="*/ 0 w 12206176"/>
              <a:gd name="connsiteY3" fmla="*/ 942061 h 2740692"/>
              <a:gd name="connsiteX4" fmla="*/ 5316 w 12206176"/>
              <a:gd name="connsiteY4" fmla="*/ 2535035 h 2740692"/>
              <a:gd name="connsiteX0" fmla="*/ 0 w 12211492"/>
              <a:gd name="connsiteY0" fmla="*/ 2736494 h 2740692"/>
              <a:gd name="connsiteX1" fmla="*/ 12211492 w 12211492"/>
              <a:gd name="connsiteY1" fmla="*/ 2740692 h 2740692"/>
              <a:gd name="connsiteX2" fmla="*/ 2897372 w 12211492"/>
              <a:gd name="connsiteY2" fmla="*/ 0 h 2740692"/>
              <a:gd name="connsiteX3" fmla="*/ 5316 w 12211492"/>
              <a:gd name="connsiteY3" fmla="*/ 942061 h 2740692"/>
              <a:gd name="connsiteX4" fmla="*/ 0 w 12211492"/>
              <a:gd name="connsiteY4" fmla="*/ 2736494 h 2740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1492" h="2740692">
                <a:moveTo>
                  <a:pt x="0" y="2736494"/>
                </a:moveTo>
                <a:lnTo>
                  <a:pt x="12211492" y="2740692"/>
                </a:lnTo>
                <a:lnTo>
                  <a:pt x="2897372" y="0"/>
                </a:lnTo>
                <a:cubicBezTo>
                  <a:pt x="2897372" y="3331"/>
                  <a:pt x="967563" y="610030"/>
                  <a:pt x="5316" y="942061"/>
                </a:cubicBezTo>
                <a:lnTo>
                  <a:pt x="0" y="273649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Medium Cond"/>
              <a:ea typeface="+mn-ea"/>
              <a:cs typeface="+mn-cs"/>
            </a:endParaRPr>
          </a:p>
        </p:txBody>
      </p:sp>
      <p:pic>
        <p:nvPicPr>
          <p:cNvPr id="24" name="Picture 23">
            <a:extLst>
              <a:ext uri="{FF2B5EF4-FFF2-40B4-BE49-F238E27FC236}">
                <a16:creationId xmlns:a16="http://schemas.microsoft.com/office/drawing/2014/main" id="{43F92C7A-9B02-4FFD-A47C-37C5E63840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86108" y="616416"/>
            <a:ext cx="9971097" cy="5507752"/>
          </a:xfrm>
          <a:prstGeom prst="rect">
            <a:avLst/>
          </a:prstGeom>
        </p:spPr>
      </p:pic>
      <p:pic>
        <p:nvPicPr>
          <p:cNvPr id="9" name="Picture 8">
            <a:extLst>
              <a:ext uri="{FF2B5EF4-FFF2-40B4-BE49-F238E27FC236}">
                <a16:creationId xmlns:a16="http://schemas.microsoft.com/office/drawing/2014/main" id="{686BD062-D4C8-4C26-B81C-BB28C7A3FC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6387" y="1938758"/>
            <a:ext cx="3929392" cy="3929392"/>
          </a:xfrm>
          <a:prstGeom prst="rect">
            <a:avLst/>
          </a:prstGeom>
        </p:spPr>
      </p:pic>
      <p:sp>
        <p:nvSpPr>
          <p:cNvPr id="3" name="Date Placeholder 2">
            <a:extLst>
              <a:ext uri="{FF2B5EF4-FFF2-40B4-BE49-F238E27FC236}">
                <a16:creationId xmlns:a16="http://schemas.microsoft.com/office/drawing/2014/main" id="{9731B8D3-A0C8-4685-BC3A-2240252889F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9BBCD"/>
              </a:solidFill>
              <a:effectLst/>
              <a:uLnTx/>
              <a:uFillTx/>
              <a:latin typeface="Franklin Gothic Medium Cond"/>
              <a:ea typeface="+mn-ea"/>
              <a:cs typeface="+mn-cs"/>
            </a:endParaRPr>
          </a:p>
        </p:txBody>
      </p:sp>
      <p:sp>
        <p:nvSpPr>
          <p:cNvPr id="4" name="Footer Placeholder 3">
            <a:extLst>
              <a:ext uri="{FF2B5EF4-FFF2-40B4-BE49-F238E27FC236}">
                <a16:creationId xmlns:a16="http://schemas.microsoft.com/office/drawing/2014/main" id="{EC280850-BAB9-4449-9AE6-5E6050CD9459}"/>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9BBCD"/>
              </a:solidFill>
              <a:effectLst/>
              <a:uLnTx/>
              <a:uFillTx/>
              <a:latin typeface="Franklin Gothic Medium Cond"/>
              <a:ea typeface="+mn-ea"/>
              <a:cs typeface="+mn-cs"/>
            </a:endParaRPr>
          </a:p>
        </p:txBody>
      </p:sp>
      <p:sp>
        <p:nvSpPr>
          <p:cNvPr id="5" name="Slide Number Placeholder 4">
            <a:extLst>
              <a:ext uri="{FF2B5EF4-FFF2-40B4-BE49-F238E27FC236}">
                <a16:creationId xmlns:a16="http://schemas.microsoft.com/office/drawing/2014/main" id="{A7EC80AD-F5C6-4A2D-8961-90922009839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CAC75-26B5-4356-8D4F-AE41242F276E}" type="slidenum">
              <a:rPr kumimoji="0" lang="en-US" sz="1200" b="0" i="0" u="none" strike="noStrike" kern="1200" cap="none" spc="0" normalizeH="0" baseline="0" noProof="0" smtClean="0">
                <a:ln>
                  <a:noFill/>
                </a:ln>
                <a:solidFill>
                  <a:srgbClr val="99BBCD"/>
                </a:solidFill>
                <a:effectLst/>
                <a:uLnTx/>
                <a:uFillTx/>
                <a:latin typeface="Franklin Gothic Medium C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99BBCD"/>
              </a:solidFill>
              <a:effectLst/>
              <a:uLnTx/>
              <a:uFillTx/>
              <a:latin typeface="Franklin Gothic Medium Cond"/>
              <a:ea typeface="+mn-ea"/>
              <a:cs typeface="+mn-cs"/>
            </a:endParaRPr>
          </a:p>
        </p:txBody>
      </p:sp>
      <p:grpSp>
        <p:nvGrpSpPr>
          <p:cNvPr id="16" name="Group 15">
            <a:extLst>
              <a:ext uri="{FF2B5EF4-FFF2-40B4-BE49-F238E27FC236}">
                <a16:creationId xmlns:a16="http://schemas.microsoft.com/office/drawing/2014/main" id="{7122699D-F6AB-49E4-8EDC-177CAE78203F}"/>
              </a:ext>
            </a:extLst>
          </p:cNvPr>
          <p:cNvGrpSpPr/>
          <p:nvPr userDrawn="1"/>
        </p:nvGrpSpPr>
        <p:grpSpPr>
          <a:xfrm>
            <a:off x="329184" y="576071"/>
            <a:ext cx="8686800" cy="914400"/>
            <a:chOff x="329184" y="576071"/>
            <a:chExt cx="8686800" cy="914400"/>
          </a:xfrm>
        </p:grpSpPr>
        <p:cxnSp>
          <p:nvCxnSpPr>
            <p:cNvPr id="17" name="Straight Connector 16">
              <a:extLst>
                <a:ext uri="{FF2B5EF4-FFF2-40B4-BE49-F238E27FC236}">
                  <a16:creationId xmlns:a16="http://schemas.microsoft.com/office/drawing/2014/main" id="{C812CDBA-C618-4242-AAA4-846D165994B6}"/>
                </a:ext>
              </a:extLst>
            </p:cNvPr>
            <p:cNvCxnSpPr/>
            <p:nvPr userDrawn="1"/>
          </p:nvCxnSpPr>
          <p:spPr>
            <a:xfrm>
              <a:off x="329184" y="750894"/>
              <a:ext cx="8686800" cy="0"/>
            </a:xfrm>
            <a:prstGeom prst="line">
              <a:avLst/>
            </a:prstGeom>
            <a:ln w="12700">
              <a:solidFill>
                <a:schemeClr val="accent4">
                  <a:lumMod val="40000"/>
                  <a:lumOff val="6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AB73A00-492A-4CB8-8C44-613B609F6A15}"/>
                </a:ext>
              </a:extLst>
            </p:cNvPr>
            <p:cNvCxnSpPr/>
            <p:nvPr userDrawn="1"/>
          </p:nvCxnSpPr>
          <p:spPr>
            <a:xfrm>
              <a:off x="457200" y="1097461"/>
              <a:ext cx="7772400" cy="0"/>
            </a:xfrm>
            <a:prstGeom prst="line">
              <a:avLst/>
            </a:prstGeom>
            <a:ln w="12700">
              <a:solidFill>
                <a:schemeClr val="accent4">
                  <a:lumMod val="40000"/>
                  <a:lumOff val="6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EF1A8BB-73F1-432E-8339-BCEF1C4BB9F6}"/>
                </a:ext>
              </a:extLst>
            </p:cNvPr>
            <p:cNvCxnSpPr>
              <a:cxnSpLocks/>
            </p:cNvCxnSpPr>
            <p:nvPr userDrawn="1"/>
          </p:nvCxnSpPr>
          <p:spPr>
            <a:xfrm>
              <a:off x="685800" y="576071"/>
              <a:ext cx="0" cy="914400"/>
            </a:xfrm>
            <a:prstGeom prst="line">
              <a:avLst/>
            </a:prstGeom>
            <a:ln w="12700">
              <a:solidFill>
                <a:schemeClr val="accent4">
                  <a:lumMod val="40000"/>
                  <a:lumOff val="60000"/>
                  <a:alpha val="50000"/>
                </a:schemeClr>
              </a:solidFill>
            </a:ln>
          </p:spPr>
          <p:style>
            <a:lnRef idx="1">
              <a:schemeClr val="accent1"/>
            </a:lnRef>
            <a:fillRef idx="0">
              <a:schemeClr val="accent1"/>
            </a:fillRef>
            <a:effectRef idx="0">
              <a:schemeClr val="accent1"/>
            </a:effectRef>
            <a:fontRef idx="minor">
              <a:schemeClr val="tx1"/>
            </a:fontRef>
          </p:style>
        </p:cxnSp>
      </p:grpSp>
      <p:sp>
        <p:nvSpPr>
          <p:cNvPr id="6" name="Title 5">
            <a:extLst>
              <a:ext uri="{FF2B5EF4-FFF2-40B4-BE49-F238E27FC236}">
                <a16:creationId xmlns:a16="http://schemas.microsoft.com/office/drawing/2014/main" id="{7F1D357F-2BD6-49D6-9FA8-163D6201BB7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713924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trategic Capabilities Organizational Evolution">
    <p:bg>
      <p:bgPr>
        <a:solidFill>
          <a:schemeClr val="bg1">
            <a:lumMod val="95000"/>
          </a:schemeClr>
        </a:soli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7E134FEE-F424-4157-A08E-A52C63B84504}"/>
              </a:ext>
            </a:extLst>
          </p:cNvPr>
          <p:cNvSpPr/>
          <p:nvPr userDrawn="1"/>
        </p:nvSpPr>
        <p:spPr>
          <a:xfrm>
            <a:off x="-5316" y="3237614"/>
            <a:ext cx="12211492" cy="3625703"/>
          </a:xfrm>
          <a:custGeom>
            <a:avLst/>
            <a:gdLst>
              <a:gd name="connsiteX0" fmla="*/ 0 w 12195544"/>
              <a:gd name="connsiteY0" fmla="*/ 2971800 h 2971800"/>
              <a:gd name="connsiteX1" fmla="*/ 12195544 w 12195544"/>
              <a:gd name="connsiteY1" fmla="*/ 2971800 h 2971800"/>
              <a:gd name="connsiteX2" fmla="*/ 3099391 w 12195544"/>
              <a:gd name="connsiteY2" fmla="*/ 0 h 2971800"/>
              <a:gd name="connsiteX3" fmla="*/ 0 w 12195544"/>
              <a:gd name="connsiteY3" fmla="*/ 1095153 h 2971800"/>
              <a:gd name="connsiteX4" fmla="*/ 0 w 12195544"/>
              <a:gd name="connsiteY4" fmla="*/ 2971800 h 2971800"/>
              <a:gd name="connsiteX0" fmla="*/ 0 w 12195544"/>
              <a:gd name="connsiteY0" fmla="*/ 2535035 h 2535035"/>
              <a:gd name="connsiteX1" fmla="*/ 12195544 w 12195544"/>
              <a:gd name="connsiteY1" fmla="*/ 2535035 h 2535035"/>
              <a:gd name="connsiteX2" fmla="*/ 2886740 w 12195544"/>
              <a:gd name="connsiteY2" fmla="*/ 0 h 2535035"/>
              <a:gd name="connsiteX3" fmla="*/ 0 w 12195544"/>
              <a:gd name="connsiteY3" fmla="*/ 658388 h 2535035"/>
              <a:gd name="connsiteX4" fmla="*/ 0 w 12195544"/>
              <a:gd name="connsiteY4" fmla="*/ 2535035 h 2535035"/>
              <a:gd name="connsiteX0" fmla="*/ 0 w 12195544"/>
              <a:gd name="connsiteY0" fmla="*/ 2535035 h 2535035"/>
              <a:gd name="connsiteX1" fmla="*/ 12195544 w 12195544"/>
              <a:gd name="connsiteY1" fmla="*/ 2535035 h 2535035"/>
              <a:gd name="connsiteX2" fmla="*/ 2886740 w 12195544"/>
              <a:gd name="connsiteY2" fmla="*/ 0 h 2535035"/>
              <a:gd name="connsiteX3" fmla="*/ 0 w 12195544"/>
              <a:gd name="connsiteY3" fmla="*/ 658388 h 2535035"/>
              <a:gd name="connsiteX4" fmla="*/ 0 w 12195544"/>
              <a:gd name="connsiteY4" fmla="*/ 2535035 h 2535035"/>
              <a:gd name="connsiteX0" fmla="*/ 0 w 12195544"/>
              <a:gd name="connsiteY0" fmla="*/ 2535035 h 2535035"/>
              <a:gd name="connsiteX1" fmla="*/ 12195544 w 12195544"/>
              <a:gd name="connsiteY1" fmla="*/ 2535035 h 2535035"/>
              <a:gd name="connsiteX2" fmla="*/ 2886740 w 12195544"/>
              <a:gd name="connsiteY2" fmla="*/ 0 h 2535035"/>
              <a:gd name="connsiteX3" fmla="*/ 0 w 12195544"/>
              <a:gd name="connsiteY3" fmla="*/ 658388 h 2535035"/>
              <a:gd name="connsiteX4" fmla="*/ 0 w 12195544"/>
              <a:gd name="connsiteY4" fmla="*/ 2535035 h 2535035"/>
              <a:gd name="connsiteX0" fmla="*/ 5316 w 12200860"/>
              <a:gd name="connsiteY0" fmla="*/ 2535035 h 2535035"/>
              <a:gd name="connsiteX1" fmla="*/ 12200860 w 12200860"/>
              <a:gd name="connsiteY1" fmla="*/ 2535035 h 2535035"/>
              <a:gd name="connsiteX2" fmla="*/ 2892056 w 12200860"/>
              <a:gd name="connsiteY2" fmla="*/ 0 h 2535035"/>
              <a:gd name="connsiteX3" fmla="*/ 0 w 12200860"/>
              <a:gd name="connsiteY3" fmla="*/ 1068137 h 2535035"/>
              <a:gd name="connsiteX4" fmla="*/ 5316 w 12200860"/>
              <a:gd name="connsiteY4" fmla="*/ 2535035 h 2535035"/>
              <a:gd name="connsiteX0" fmla="*/ 5316 w 12200860"/>
              <a:gd name="connsiteY0" fmla="*/ 2535035 h 2535035"/>
              <a:gd name="connsiteX1" fmla="*/ 12200860 w 12200860"/>
              <a:gd name="connsiteY1" fmla="*/ 2535035 h 2535035"/>
              <a:gd name="connsiteX2" fmla="*/ 2892056 w 12200860"/>
              <a:gd name="connsiteY2" fmla="*/ 0 h 2535035"/>
              <a:gd name="connsiteX3" fmla="*/ 0 w 12200860"/>
              <a:gd name="connsiteY3" fmla="*/ 1068137 h 2535035"/>
              <a:gd name="connsiteX4" fmla="*/ 5316 w 12200860"/>
              <a:gd name="connsiteY4" fmla="*/ 2535035 h 2535035"/>
              <a:gd name="connsiteX0" fmla="*/ 5316 w 12200860"/>
              <a:gd name="connsiteY0" fmla="*/ 2535035 h 2535035"/>
              <a:gd name="connsiteX1" fmla="*/ 12200860 w 12200860"/>
              <a:gd name="connsiteY1" fmla="*/ 2535035 h 2535035"/>
              <a:gd name="connsiteX2" fmla="*/ 2892056 w 12200860"/>
              <a:gd name="connsiteY2" fmla="*/ 0 h 2535035"/>
              <a:gd name="connsiteX3" fmla="*/ 0 w 12200860"/>
              <a:gd name="connsiteY3" fmla="*/ 942061 h 2535035"/>
              <a:gd name="connsiteX4" fmla="*/ 5316 w 12200860"/>
              <a:gd name="connsiteY4" fmla="*/ 2535035 h 2535035"/>
              <a:gd name="connsiteX0" fmla="*/ 5316 w 12200860"/>
              <a:gd name="connsiteY0" fmla="*/ 2535035 h 2535035"/>
              <a:gd name="connsiteX1" fmla="*/ 12200860 w 12200860"/>
              <a:gd name="connsiteY1" fmla="*/ 2535035 h 2535035"/>
              <a:gd name="connsiteX2" fmla="*/ 2892056 w 12200860"/>
              <a:gd name="connsiteY2" fmla="*/ 0 h 2535035"/>
              <a:gd name="connsiteX3" fmla="*/ 0 w 12200860"/>
              <a:gd name="connsiteY3" fmla="*/ 942061 h 2535035"/>
              <a:gd name="connsiteX4" fmla="*/ 5316 w 12200860"/>
              <a:gd name="connsiteY4" fmla="*/ 2535035 h 2535035"/>
              <a:gd name="connsiteX0" fmla="*/ 5316 w 12206176"/>
              <a:gd name="connsiteY0" fmla="*/ 2535035 h 2740692"/>
              <a:gd name="connsiteX1" fmla="*/ 12206176 w 12206176"/>
              <a:gd name="connsiteY1" fmla="*/ 2740692 h 2740692"/>
              <a:gd name="connsiteX2" fmla="*/ 2892056 w 12206176"/>
              <a:gd name="connsiteY2" fmla="*/ 0 h 2740692"/>
              <a:gd name="connsiteX3" fmla="*/ 0 w 12206176"/>
              <a:gd name="connsiteY3" fmla="*/ 942061 h 2740692"/>
              <a:gd name="connsiteX4" fmla="*/ 5316 w 12206176"/>
              <a:gd name="connsiteY4" fmla="*/ 2535035 h 2740692"/>
              <a:gd name="connsiteX0" fmla="*/ 0 w 12211492"/>
              <a:gd name="connsiteY0" fmla="*/ 2736494 h 2740692"/>
              <a:gd name="connsiteX1" fmla="*/ 12211492 w 12211492"/>
              <a:gd name="connsiteY1" fmla="*/ 2740692 h 2740692"/>
              <a:gd name="connsiteX2" fmla="*/ 2897372 w 12211492"/>
              <a:gd name="connsiteY2" fmla="*/ 0 h 2740692"/>
              <a:gd name="connsiteX3" fmla="*/ 5316 w 12211492"/>
              <a:gd name="connsiteY3" fmla="*/ 942061 h 2740692"/>
              <a:gd name="connsiteX4" fmla="*/ 0 w 12211492"/>
              <a:gd name="connsiteY4" fmla="*/ 2736494 h 2740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1492" h="2740692">
                <a:moveTo>
                  <a:pt x="0" y="2736494"/>
                </a:moveTo>
                <a:lnTo>
                  <a:pt x="12211492" y="2740692"/>
                </a:lnTo>
                <a:lnTo>
                  <a:pt x="2897372" y="0"/>
                </a:lnTo>
                <a:cubicBezTo>
                  <a:pt x="2897372" y="3331"/>
                  <a:pt x="967563" y="610030"/>
                  <a:pt x="5316" y="942061"/>
                </a:cubicBezTo>
                <a:lnTo>
                  <a:pt x="0" y="273649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Medium Cond"/>
              <a:ea typeface="+mn-ea"/>
              <a:cs typeface="+mn-cs"/>
            </a:endParaRPr>
          </a:p>
        </p:txBody>
      </p:sp>
      <p:pic>
        <p:nvPicPr>
          <p:cNvPr id="10" name="Picture 9">
            <a:extLst>
              <a:ext uri="{FF2B5EF4-FFF2-40B4-BE49-F238E27FC236}">
                <a16:creationId xmlns:a16="http://schemas.microsoft.com/office/drawing/2014/main" id="{945B9016-4409-4965-A872-7D26734A69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86108" y="616416"/>
            <a:ext cx="9971097" cy="5507752"/>
          </a:xfrm>
          <a:prstGeom prst="rect">
            <a:avLst/>
          </a:prstGeom>
        </p:spPr>
      </p:pic>
      <p:pic>
        <p:nvPicPr>
          <p:cNvPr id="16" name="Picture 15">
            <a:extLst>
              <a:ext uri="{FF2B5EF4-FFF2-40B4-BE49-F238E27FC236}">
                <a16:creationId xmlns:a16="http://schemas.microsoft.com/office/drawing/2014/main" id="{ABC3544C-B129-4281-B099-DC504AEF4B4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6387" y="1938758"/>
            <a:ext cx="3929392" cy="3929392"/>
          </a:xfrm>
          <a:prstGeom prst="rect">
            <a:avLst/>
          </a:prstGeom>
        </p:spPr>
      </p:pic>
      <p:sp>
        <p:nvSpPr>
          <p:cNvPr id="2" name="Date Placeholder 1">
            <a:extLst>
              <a:ext uri="{FF2B5EF4-FFF2-40B4-BE49-F238E27FC236}">
                <a16:creationId xmlns:a16="http://schemas.microsoft.com/office/drawing/2014/main" id="{EDF25E2E-2675-4883-B32F-91DBE449C2D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9BBCD"/>
              </a:solidFill>
              <a:effectLst/>
              <a:uLnTx/>
              <a:uFillTx/>
              <a:latin typeface="Franklin Gothic Medium Cond"/>
              <a:ea typeface="+mn-ea"/>
              <a:cs typeface="+mn-cs"/>
            </a:endParaRPr>
          </a:p>
        </p:txBody>
      </p:sp>
      <p:sp>
        <p:nvSpPr>
          <p:cNvPr id="3" name="Footer Placeholder 2">
            <a:extLst>
              <a:ext uri="{FF2B5EF4-FFF2-40B4-BE49-F238E27FC236}">
                <a16:creationId xmlns:a16="http://schemas.microsoft.com/office/drawing/2014/main" id="{45089E6A-F6C6-41B2-89A8-6F331AECDD8E}"/>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9BBCD"/>
              </a:solidFill>
              <a:effectLst/>
              <a:uLnTx/>
              <a:uFillTx/>
              <a:latin typeface="Franklin Gothic Medium Cond"/>
              <a:ea typeface="+mn-ea"/>
              <a:cs typeface="+mn-cs"/>
            </a:endParaRPr>
          </a:p>
        </p:txBody>
      </p:sp>
      <p:sp>
        <p:nvSpPr>
          <p:cNvPr id="4" name="Slide Number Placeholder 3">
            <a:extLst>
              <a:ext uri="{FF2B5EF4-FFF2-40B4-BE49-F238E27FC236}">
                <a16:creationId xmlns:a16="http://schemas.microsoft.com/office/drawing/2014/main" id="{CF95FACD-E6DF-4673-8CF2-67E7239B96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CAC75-26B5-4356-8D4F-AE41242F276E}" type="slidenum">
              <a:rPr kumimoji="0" lang="en-US" sz="1200" b="0" i="0" u="none" strike="noStrike" kern="1200" cap="none" spc="0" normalizeH="0" baseline="0" noProof="0" smtClean="0">
                <a:ln>
                  <a:noFill/>
                </a:ln>
                <a:solidFill>
                  <a:srgbClr val="99BBCD"/>
                </a:solidFill>
                <a:effectLst/>
                <a:uLnTx/>
                <a:uFillTx/>
                <a:latin typeface="Franklin Gothic Medium C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99BBCD"/>
              </a:solidFill>
              <a:effectLst/>
              <a:uLnTx/>
              <a:uFillTx/>
              <a:latin typeface="Franklin Gothic Medium Cond"/>
              <a:ea typeface="+mn-ea"/>
              <a:cs typeface="+mn-cs"/>
            </a:endParaRPr>
          </a:p>
        </p:txBody>
      </p:sp>
      <p:grpSp>
        <p:nvGrpSpPr>
          <p:cNvPr id="15" name="Group 14">
            <a:extLst>
              <a:ext uri="{FF2B5EF4-FFF2-40B4-BE49-F238E27FC236}">
                <a16:creationId xmlns:a16="http://schemas.microsoft.com/office/drawing/2014/main" id="{38DA1F56-678A-4AB5-9175-B56DC4465A1C}"/>
              </a:ext>
            </a:extLst>
          </p:cNvPr>
          <p:cNvGrpSpPr/>
          <p:nvPr userDrawn="1"/>
        </p:nvGrpSpPr>
        <p:grpSpPr>
          <a:xfrm>
            <a:off x="329184" y="576071"/>
            <a:ext cx="8686800" cy="914400"/>
            <a:chOff x="329184" y="576071"/>
            <a:chExt cx="8686800" cy="914400"/>
          </a:xfrm>
        </p:grpSpPr>
        <p:cxnSp>
          <p:nvCxnSpPr>
            <p:cNvPr id="18" name="Straight Connector 17">
              <a:extLst>
                <a:ext uri="{FF2B5EF4-FFF2-40B4-BE49-F238E27FC236}">
                  <a16:creationId xmlns:a16="http://schemas.microsoft.com/office/drawing/2014/main" id="{83B62140-F781-4C76-9828-1D686894294E}"/>
                </a:ext>
              </a:extLst>
            </p:cNvPr>
            <p:cNvCxnSpPr/>
            <p:nvPr userDrawn="1"/>
          </p:nvCxnSpPr>
          <p:spPr>
            <a:xfrm>
              <a:off x="329184" y="750894"/>
              <a:ext cx="8686800" cy="0"/>
            </a:xfrm>
            <a:prstGeom prst="line">
              <a:avLst/>
            </a:prstGeom>
            <a:ln w="12700">
              <a:solidFill>
                <a:schemeClr val="accent4">
                  <a:lumMod val="40000"/>
                  <a:lumOff val="6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0E7C50C-11D4-41B9-B48C-77896A063F07}"/>
                </a:ext>
              </a:extLst>
            </p:cNvPr>
            <p:cNvCxnSpPr/>
            <p:nvPr userDrawn="1"/>
          </p:nvCxnSpPr>
          <p:spPr>
            <a:xfrm>
              <a:off x="457200" y="1097461"/>
              <a:ext cx="7772400" cy="0"/>
            </a:xfrm>
            <a:prstGeom prst="line">
              <a:avLst/>
            </a:prstGeom>
            <a:ln w="12700">
              <a:solidFill>
                <a:schemeClr val="accent4">
                  <a:lumMod val="40000"/>
                  <a:lumOff val="6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E51494C-9C3D-4337-8B08-40F8CDBD258F}"/>
                </a:ext>
              </a:extLst>
            </p:cNvPr>
            <p:cNvCxnSpPr>
              <a:cxnSpLocks/>
            </p:cNvCxnSpPr>
            <p:nvPr userDrawn="1"/>
          </p:nvCxnSpPr>
          <p:spPr>
            <a:xfrm>
              <a:off x="685800" y="576071"/>
              <a:ext cx="0" cy="914400"/>
            </a:xfrm>
            <a:prstGeom prst="line">
              <a:avLst/>
            </a:prstGeom>
            <a:ln w="12700">
              <a:solidFill>
                <a:schemeClr val="accent4">
                  <a:lumMod val="40000"/>
                  <a:lumOff val="60000"/>
                  <a:alpha val="50000"/>
                </a:schemeClr>
              </a:solidFill>
            </a:ln>
          </p:spPr>
          <p:style>
            <a:lnRef idx="1">
              <a:schemeClr val="accent1"/>
            </a:lnRef>
            <a:fillRef idx="0">
              <a:schemeClr val="accent1"/>
            </a:fillRef>
            <a:effectRef idx="0">
              <a:schemeClr val="accent1"/>
            </a:effectRef>
            <a:fontRef idx="minor">
              <a:schemeClr val="tx1"/>
            </a:fontRef>
          </p:style>
        </p:cxnSp>
      </p:grpSp>
      <p:sp>
        <p:nvSpPr>
          <p:cNvPr id="5" name="Title 4">
            <a:extLst>
              <a:ext uri="{FF2B5EF4-FFF2-40B4-BE49-F238E27FC236}">
                <a16:creationId xmlns:a16="http://schemas.microsoft.com/office/drawing/2014/main" id="{85572C95-730E-4FB9-ADF2-3F1CCC7FF35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046866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trategic Capabilities Talent Development">
    <p:bg>
      <p:bgPr>
        <a:solidFill>
          <a:schemeClr val="bg1">
            <a:lumMod val="95000"/>
          </a:schemeClr>
        </a:soli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91CF22CE-9787-46F3-8813-0E4DCB909006}"/>
              </a:ext>
            </a:extLst>
          </p:cNvPr>
          <p:cNvSpPr/>
          <p:nvPr userDrawn="1"/>
        </p:nvSpPr>
        <p:spPr>
          <a:xfrm>
            <a:off x="-5316" y="3237614"/>
            <a:ext cx="12211492" cy="3625703"/>
          </a:xfrm>
          <a:custGeom>
            <a:avLst/>
            <a:gdLst>
              <a:gd name="connsiteX0" fmla="*/ 0 w 12195544"/>
              <a:gd name="connsiteY0" fmla="*/ 2971800 h 2971800"/>
              <a:gd name="connsiteX1" fmla="*/ 12195544 w 12195544"/>
              <a:gd name="connsiteY1" fmla="*/ 2971800 h 2971800"/>
              <a:gd name="connsiteX2" fmla="*/ 3099391 w 12195544"/>
              <a:gd name="connsiteY2" fmla="*/ 0 h 2971800"/>
              <a:gd name="connsiteX3" fmla="*/ 0 w 12195544"/>
              <a:gd name="connsiteY3" fmla="*/ 1095153 h 2971800"/>
              <a:gd name="connsiteX4" fmla="*/ 0 w 12195544"/>
              <a:gd name="connsiteY4" fmla="*/ 2971800 h 2971800"/>
              <a:gd name="connsiteX0" fmla="*/ 0 w 12195544"/>
              <a:gd name="connsiteY0" fmla="*/ 2535035 h 2535035"/>
              <a:gd name="connsiteX1" fmla="*/ 12195544 w 12195544"/>
              <a:gd name="connsiteY1" fmla="*/ 2535035 h 2535035"/>
              <a:gd name="connsiteX2" fmla="*/ 2886740 w 12195544"/>
              <a:gd name="connsiteY2" fmla="*/ 0 h 2535035"/>
              <a:gd name="connsiteX3" fmla="*/ 0 w 12195544"/>
              <a:gd name="connsiteY3" fmla="*/ 658388 h 2535035"/>
              <a:gd name="connsiteX4" fmla="*/ 0 w 12195544"/>
              <a:gd name="connsiteY4" fmla="*/ 2535035 h 2535035"/>
              <a:gd name="connsiteX0" fmla="*/ 0 w 12195544"/>
              <a:gd name="connsiteY0" fmla="*/ 2535035 h 2535035"/>
              <a:gd name="connsiteX1" fmla="*/ 12195544 w 12195544"/>
              <a:gd name="connsiteY1" fmla="*/ 2535035 h 2535035"/>
              <a:gd name="connsiteX2" fmla="*/ 2886740 w 12195544"/>
              <a:gd name="connsiteY2" fmla="*/ 0 h 2535035"/>
              <a:gd name="connsiteX3" fmla="*/ 0 w 12195544"/>
              <a:gd name="connsiteY3" fmla="*/ 658388 h 2535035"/>
              <a:gd name="connsiteX4" fmla="*/ 0 w 12195544"/>
              <a:gd name="connsiteY4" fmla="*/ 2535035 h 2535035"/>
              <a:gd name="connsiteX0" fmla="*/ 0 w 12195544"/>
              <a:gd name="connsiteY0" fmla="*/ 2535035 h 2535035"/>
              <a:gd name="connsiteX1" fmla="*/ 12195544 w 12195544"/>
              <a:gd name="connsiteY1" fmla="*/ 2535035 h 2535035"/>
              <a:gd name="connsiteX2" fmla="*/ 2886740 w 12195544"/>
              <a:gd name="connsiteY2" fmla="*/ 0 h 2535035"/>
              <a:gd name="connsiteX3" fmla="*/ 0 w 12195544"/>
              <a:gd name="connsiteY3" fmla="*/ 658388 h 2535035"/>
              <a:gd name="connsiteX4" fmla="*/ 0 w 12195544"/>
              <a:gd name="connsiteY4" fmla="*/ 2535035 h 2535035"/>
              <a:gd name="connsiteX0" fmla="*/ 5316 w 12200860"/>
              <a:gd name="connsiteY0" fmla="*/ 2535035 h 2535035"/>
              <a:gd name="connsiteX1" fmla="*/ 12200860 w 12200860"/>
              <a:gd name="connsiteY1" fmla="*/ 2535035 h 2535035"/>
              <a:gd name="connsiteX2" fmla="*/ 2892056 w 12200860"/>
              <a:gd name="connsiteY2" fmla="*/ 0 h 2535035"/>
              <a:gd name="connsiteX3" fmla="*/ 0 w 12200860"/>
              <a:gd name="connsiteY3" fmla="*/ 1068137 h 2535035"/>
              <a:gd name="connsiteX4" fmla="*/ 5316 w 12200860"/>
              <a:gd name="connsiteY4" fmla="*/ 2535035 h 2535035"/>
              <a:gd name="connsiteX0" fmla="*/ 5316 w 12200860"/>
              <a:gd name="connsiteY0" fmla="*/ 2535035 h 2535035"/>
              <a:gd name="connsiteX1" fmla="*/ 12200860 w 12200860"/>
              <a:gd name="connsiteY1" fmla="*/ 2535035 h 2535035"/>
              <a:gd name="connsiteX2" fmla="*/ 2892056 w 12200860"/>
              <a:gd name="connsiteY2" fmla="*/ 0 h 2535035"/>
              <a:gd name="connsiteX3" fmla="*/ 0 w 12200860"/>
              <a:gd name="connsiteY3" fmla="*/ 1068137 h 2535035"/>
              <a:gd name="connsiteX4" fmla="*/ 5316 w 12200860"/>
              <a:gd name="connsiteY4" fmla="*/ 2535035 h 2535035"/>
              <a:gd name="connsiteX0" fmla="*/ 5316 w 12200860"/>
              <a:gd name="connsiteY0" fmla="*/ 2535035 h 2535035"/>
              <a:gd name="connsiteX1" fmla="*/ 12200860 w 12200860"/>
              <a:gd name="connsiteY1" fmla="*/ 2535035 h 2535035"/>
              <a:gd name="connsiteX2" fmla="*/ 2892056 w 12200860"/>
              <a:gd name="connsiteY2" fmla="*/ 0 h 2535035"/>
              <a:gd name="connsiteX3" fmla="*/ 0 w 12200860"/>
              <a:gd name="connsiteY3" fmla="*/ 942061 h 2535035"/>
              <a:gd name="connsiteX4" fmla="*/ 5316 w 12200860"/>
              <a:gd name="connsiteY4" fmla="*/ 2535035 h 2535035"/>
              <a:gd name="connsiteX0" fmla="*/ 5316 w 12200860"/>
              <a:gd name="connsiteY0" fmla="*/ 2535035 h 2535035"/>
              <a:gd name="connsiteX1" fmla="*/ 12200860 w 12200860"/>
              <a:gd name="connsiteY1" fmla="*/ 2535035 h 2535035"/>
              <a:gd name="connsiteX2" fmla="*/ 2892056 w 12200860"/>
              <a:gd name="connsiteY2" fmla="*/ 0 h 2535035"/>
              <a:gd name="connsiteX3" fmla="*/ 0 w 12200860"/>
              <a:gd name="connsiteY3" fmla="*/ 942061 h 2535035"/>
              <a:gd name="connsiteX4" fmla="*/ 5316 w 12200860"/>
              <a:gd name="connsiteY4" fmla="*/ 2535035 h 2535035"/>
              <a:gd name="connsiteX0" fmla="*/ 5316 w 12206176"/>
              <a:gd name="connsiteY0" fmla="*/ 2535035 h 2740692"/>
              <a:gd name="connsiteX1" fmla="*/ 12206176 w 12206176"/>
              <a:gd name="connsiteY1" fmla="*/ 2740692 h 2740692"/>
              <a:gd name="connsiteX2" fmla="*/ 2892056 w 12206176"/>
              <a:gd name="connsiteY2" fmla="*/ 0 h 2740692"/>
              <a:gd name="connsiteX3" fmla="*/ 0 w 12206176"/>
              <a:gd name="connsiteY3" fmla="*/ 942061 h 2740692"/>
              <a:gd name="connsiteX4" fmla="*/ 5316 w 12206176"/>
              <a:gd name="connsiteY4" fmla="*/ 2535035 h 2740692"/>
              <a:gd name="connsiteX0" fmla="*/ 0 w 12211492"/>
              <a:gd name="connsiteY0" fmla="*/ 2736494 h 2740692"/>
              <a:gd name="connsiteX1" fmla="*/ 12211492 w 12211492"/>
              <a:gd name="connsiteY1" fmla="*/ 2740692 h 2740692"/>
              <a:gd name="connsiteX2" fmla="*/ 2897372 w 12211492"/>
              <a:gd name="connsiteY2" fmla="*/ 0 h 2740692"/>
              <a:gd name="connsiteX3" fmla="*/ 5316 w 12211492"/>
              <a:gd name="connsiteY3" fmla="*/ 942061 h 2740692"/>
              <a:gd name="connsiteX4" fmla="*/ 0 w 12211492"/>
              <a:gd name="connsiteY4" fmla="*/ 2736494 h 2740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1492" h="2740692">
                <a:moveTo>
                  <a:pt x="0" y="2736494"/>
                </a:moveTo>
                <a:lnTo>
                  <a:pt x="12211492" y="2740692"/>
                </a:lnTo>
                <a:lnTo>
                  <a:pt x="2897372" y="0"/>
                </a:lnTo>
                <a:cubicBezTo>
                  <a:pt x="2897372" y="3331"/>
                  <a:pt x="967563" y="610030"/>
                  <a:pt x="5316" y="942061"/>
                </a:cubicBezTo>
                <a:lnTo>
                  <a:pt x="0" y="273649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Medium Cond"/>
              <a:ea typeface="+mn-ea"/>
              <a:cs typeface="+mn-cs"/>
            </a:endParaRPr>
          </a:p>
        </p:txBody>
      </p:sp>
      <p:pic>
        <p:nvPicPr>
          <p:cNvPr id="10" name="Picture 9">
            <a:extLst>
              <a:ext uri="{FF2B5EF4-FFF2-40B4-BE49-F238E27FC236}">
                <a16:creationId xmlns:a16="http://schemas.microsoft.com/office/drawing/2014/main" id="{5A38F035-616B-428E-A629-C2121ED0D87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86108" y="616416"/>
            <a:ext cx="9971097" cy="5507752"/>
          </a:xfrm>
          <a:prstGeom prst="rect">
            <a:avLst/>
          </a:prstGeom>
        </p:spPr>
      </p:pic>
      <p:pic>
        <p:nvPicPr>
          <p:cNvPr id="16" name="Picture 15">
            <a:extLst>
              <a:ext uri="{FF2B5EF4-FFF2-40B4-BE49-F238E27FC236}">
                <a16:creationId xmlns:a16="http://schemas.microsoft.com/office/drawing/2014/main" id="{197DFD34-D1BC-4510-BC0C-2FA36A4254C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6387" y="1938758"/>
            <a:ext cx="3929392" cy="3929392"/>
          </a:xfrm>
          <a:prstGeom prst="rect">
            <a:avLst/>
          </a:prstGeom>
        </p:spPr>
      </p:pic>
      <p:sp>
        <p:nvSpPr>
          <p:cNvPr id="2" name="Date Placeholder 1">
            <a:extLst>
              <a:ext uri="{FF2B5EF4-FFF2-40B4-BE49-F238E27FC236}">
                <a16:creationId xmlns:a16="http://schemas.microsoft.com/office/drawing/2014/main" id="{1B70C770-E84A-42E1-9AA4-741CF41334F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9BBCD"/>
              </a:solidFill>
              <a:effectLst/>
              <a:uLnTx/>
              <a:uFillTx/>
              <a:latin typeface="Franklin Gothic Medium Cond"/>
              <a:ea typeface="+mn-ea"/>
              <a:cs typeface="+mn-cs"/>
            </a:endParaRPr>
          </a:p>
        </p:txBody>
      </p:sp>
      <p:sp>
        <p:nvSpPr>
          <p:cNvPr id="3" name="Footer Placeholder 2">
            <a:extLst>
              <a:ext uri="{FF2B5EF4-FFF2-40B4-BE49-F238E27FC236}">
                <a16:creationId xmlns:a16="http://schemas.microsoft.com/office/drawing/2014/main" id="{AF20C7EC-84C6-4E19-AB5F-6B12DB9E0CEA}"/>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9BBCD"/>
              </a:solidFill>
              <a:effectLst/>
              <a:uLnTx/>
              <a:uFillTx/>
              <a:latin typeface="Franklin Gothic Medium Cond"/>
              <a:ea typeface="+mn-ea"/>
              <a:cs typeface="+mn-cs"/>
            </a:endParaRPr>
          </a:p>
        </p:txBody>
      </p:sp>
      <p:sp>
        <p:nvSpPr>
          <p:cNvPr id="4" name="Slide Number Placeholder 3">
            <a:extLst>
              <a:ext uri="{FF2B5EF4-FFF2-40B4-BE49-F238E27FC236}">
                <a16:creationId xmlns:a16="http://schemas.microsoft.com/office/drawing/2014/main" id="{EBFB0501-C82B-4C23-81F4-90F9E17FBDC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CAC75-26B5-4356-8D4F-AE41242F276E}" type="slidenum">
              <a:rPr kumimoji="0" lang="en-US" sz="1200" b="0" i="0" u="none" strike="noStrike" kern="1200" cap="none" spc="0" normalizeH="0" baseline="0" noProof="0" smtClean="0">
                <a:ln>
                  <a:noFill/>
                </a:ln>
                <a:solidFill>
                  <a:srgbClr val="99BBCD"/>
                </a:solidFill>
                <a:effectLst/>
                <a:uLnTx/>
                <a:uFillTx/>
                <a:latin typeface="Franklin Gothic Medium C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99BBCD"/>
              </a:solidFill>
              <a:effectLst/>
              <a:uLnTx/>
              <a:uFillTx/>
              <a:latin typeface="Franklin Gothic Medium Cond"/>
              <a:ea typeface="+mn-ea"/>
              <a:cs typeface="+mn-cs"/>
            </a:endParaRPr>
          </a:p>
        </p:txBody>
      </p:sp>
      <p:grpSp>
        <p:nvGrpSpPr>
          <p:cNvPr id="15" name="Group 14">
            <a:extLst>
              <a:ext uri="{FF2B5EF4-FFF2-40B4-BE49-F238E27FC236}">
                <a16:creationId xmlns:a16="http://schemas.microsoft.com/office/drawing/2014/main" id="{E505CC6D-E41D-465F-BDDB-6EAA4142FC4A}"/>
              </a:ext>
            </a:extLst>
          </p:cNvPr>
          <p:cNvGrpSpPr/>
          <p:nvPr userDrawn="1"/>
        </p:nvGrpSpPr>
        <p:grpSpPr>
          <a:xfrm>
            <a:off x="329184" y="576071"/>
            <a:ext cx="8686800" cy="914400"/>
            <a:chOff x="329184" y="576071"/>
            <a:chExt cx="8686800" cy="914400"/>
          </a:xfrm>
        </p:grpSpPr>
        <p:cxnSp>
          <p:nvCxnSpPr>
            <p:cNvPr id="18" name="Straight Connector 17">
              <a:extLst>
                <a:ext uri="{FF2B5EF4-FFF2-40B4-BE49-F238E27FC236}">
                  <a16:creationId xmlns:a16="http://schemas.microsoft.com/office/drawing/2014/main" id="{F0FA12DB-EA96-4CC6-9B88-383ECAA2D5B4}"/>
                </a:ext>
              </a:extLst>
            </p:cNvPr>
            <p:cNvCxnSpPr/>
            <p:nvPr userDrawn="1"/>
          </p:nvCxnSpPr>
          <p:spPr>
            <a:xfrm>
              <a:off x="329184" y="750894"/>
              <a:ext cx="8686800" cy="0"/>
            </a:xfrm>
            <a:prstGeom prst="line">
              <a:avLst/>
            </a:prstGeom>
            <a:ln w="12700">
              <a:solidFill>
                <a:schemeClr val="accent4">
                  <a:lumMod val="40000"/>
                  <a:lumOff val="6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6F18C6E-4E1D-495B-8331-8E3081DD020F}"/>
                </a:ext>
              </a:extLst>
            </p:cNvPr>
            <p:cNvCxnSpPr/>
            <p:nvPr userDrawn="1"/>
          </p:nvCxnSpPr>
          <p:spPr>
            <a:xfrm>
              <a:off x="457200" y="1097461"/>
              <a:ext cx="7772400" cy="0"/>
            </a:xfrm>
            <a:prstGeom prst="line">
              <a:avLst/>
            </a:prstGeom>
            <a:ln w="12700">
              <a:solidFill>
                <a:schemeClr val="accent4">
                  <a:lumMod val="40000"/>
                  <a:lumOff val="6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62F9CB3-5F10-4EFD-B52C-744893DFC491}"/>
                </a:ext>
              </a:extLst>
            </p:cNvPr>
            <p:cNvCxnSpPr>
              <a:cxnSpLocks/>
            </p:cNvCxnSpPr>
            <p:nvPr userDrawn="1"/>
          </p:nvCxnSpPr>
          <p:spPr>
            <a:xfrm>
              <a:off x="685800" y="576071"/>
              <a:ext cx="0" cy="914400"/>
            </a:xfrm>
            <a:prstGeom prst="line">
              <a:avLst/>
            </a:prstGeom>
            <a:ln w="12700">
              <a:solidFill>
                <a:schemeClr val="accent4">
                  <a:lumMod val="40000"/>
                  <a:lumOff val="60000"/>
                  <a:alpha val="50000"/>
                </a:schemeClr>
              </a:solidFill>
            </a:ln>
          </p:spPr>
          <p:style>
            <a:lnRef idx="1">
              <a:schemeClr val="accent1"/>
            </a:lnRef>
            <a:fillRef idx="0">
              <a:schemeClr val="accent1"/>
            </a:fillRef>
            <a:effectRef idx="0">
              <a:schemeClr val="accent1"/>
            </a:effectRef>
            <a:fontRef idx="minor">
              <a:schemeClr val="tx1"/>
            </a:fontRef>
          </p:style>
        </p:cxnSp>
      </p:grpSp>
      <p:sp>
        <p:nvSpPr>
          <p:cNvPr id="5" name="Title 4">
            <a:extLst>
              <a:ext uri="{FF2B5EF4-FFF2-40B4-BE49-F238E27FC236}">
                <a16:creationId xmlns:a16="http://schemas.microsoft.com/office/drawing/2014/main" id="{6B1478F9-8ECA-4A01-BEF5-C22DA23F200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092137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trategic Capabilities Strategic Change">
    <p:bg>
      <p:bgPr>
        <a:solidFill>
          <a:schemeClr val="bg1">
            <a:lumMod val="95000"/>
          </a:schemeClr>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1A1C017E-814B-4195-A4D9-2FE5AD56BDC0}"/>
              </a:ext>
            </a:extLst>
          </p:cNvPr>
          <p:cNvGrpSpPr/>
          <p:nvPr userDrawn="1"/>
        </p:nvGrpSpPr>
        <p:grpSpPr>
          <a:xfrm>
            <a:off x="329184" y="576071"/>
            <a:ext cx="8686800" cy="914400"/>
            <a:chOff x="329184" y="576071"/>
            <a:chExt cx="8686800" cy="914400"/>
          </a:xfrm>
        </p:grpSpPr>
        <p:cxnSp>
          <p:nvCxnSpPr>
            <p:cNvPr id="17" name="Straight Connector 16">
              <a:extLst>
                <a:ext uri="{FF2B5EF4-FFF2-40B4-BE49-F238E27FC236}">
                  <a16:creationId xmlns:a16="http://schemas.microsoft.com/office/drawing/2014/main" id="{7D539956-0438-4741-9ED9-F4E0BC739B7D}"/>
                </a:ext>
              </a:extLst>
            </p:cNvPr>
            <p:cNvCxnSpPr/>
            <p:nvPr userDrawn="1"/>
          </p:nvCxnSpPr>
          <p:spPr>
            <a:xfrm>
              <a:off x="329184" y="750894"/>
              <a:ext cx="8686800" cy="0"/>
            </a:xfrm>
            <a:prstGeom prst="line">
              <a:avLst/>
            </a:prstGeom>
            <a:ln w="12700">
              <a:solidFill>
                <a:schemeClr val="accent4">
                  <a:lumMod val="40000"/>
                  <a:lumOff val="6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3ACB24E-23AB-4D4B-B30E-47EB13000EDF}"/>
                </a:ext>
              </a:extLst>
            </p:cNvPr>
            <p:cNvCxnSpPr/>
            <p:nvPr userDrawn="1"/>
          </p:nvCxnSpPr>
          <p:spPr>
            <a:xfrm>
              <a:off x="457200" y="1097461"/>
              <a:ext cx="7772400" cy="0"/>
            </a:xfrm>
            <a:prstGeom prst="line">
              <a:avLst/>
            </a:prstGeom>
            <a:ln w="12700">
              <a:solidFill>
                <a:schemeClr val="accent4">
                  <a:lumMod val="40000"/>
                  <a:lumOff val="6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56BF998-841B-449A-8A56-5D61EAC59CA2}"/>
                </a:ext>
              </a:extLst>
            </p:cNvPr>
            <p:cNvCxnSpPr>
              <a:cxnSpLocks/>
            </p:cNvCxnSpPr>
            <p:nvPr userDrawn="1"/>
          </p:nvCxnSpPr>
          <p:spPr>
            <a:xfrm>
              <a:off x="685800" y="576071"/>
              <a:ext cx="0" cy="914400"/>
            </a:xfrm>
            <a:prstGeom prst="line">
              <a:avLst/>
            </a:prstGeom>
            <a:ln w="12700">
              <a:solidFill>
                <a:schemeClr val="accent4">
                  <a:lumMod val="40000"/>
                  <a:lumOff val="60000"/>
                  <a:alpha val="50000"/>
                </a:schemeClr>
              </a:solidFill>
            </a:ln>
          </p:spPr>
          <p:style>
            <a:lnRef idx="1">
              <a:schemeClr val="accent1"/>
            </a:lnRef>
            <a:fillRef idx="0">
              <a:schemeClr val="accent1"/>
            </a:fillRef>
            <a:effectRef idx="0">
              <a:schemeClr val="accent1"/>
            </a:effectRef>
            <a:fontRef idx="minor">
              <a:schemeClr val="tx1"/>
            </a:fontRef>
          </p:style>
        </p:cxnSp>
      </p:grpSp>
      <p:sp>
        <p:nvSpPr>
          <p:cNvPr id="18" name="Freeform: Shape 17">
            <a:extLst>
              <a:ext uri="{FF2B5EF4-FFF2-40B4-BE49-F238E27FC236}">
                <a16:creationId xmlns:a16="http://schemas.microsoft.com/office/drawing/2014/main" id="{029C7810-43F3-49EF-9D22-745B9211254E}"/>
              </a:ext>
            </a:extLst>
          </p:cNvPr>
          <p:cNvSpPr/>
          <p:nvPr userDrawn="1"/>
        </p:nvSpPr>
        <p:spPr>
          <a:xfrm>
            <a:off x="-5316" y="3237614"/>
            <a:ext cx="12211492" cy="3625703"/>
          </a:xfrm>
          <a:custGeom>
            <a:avLst/>
            <a:gdLst>
              <a:gd name="connsiteX0" fmla="*/ 0 w 12195544"/>
              <a:gd name="connsiteY0" fmla="*/ 2971800 h 2971800"/>
              <a:gd name="connsiteX1" fmla="*/ 12195544 w 12195544"/>
              <a:gd name="connsiteY1" fmla="*/ 2971800 h 2971800"/>
              <a:gd name="connsiteX2" fmla="*/ 3099391 w 12195544"/>
              <a:gd name="connsiteY2" fmla="*/ 0 h 2971800"/>
              <a:gd name="connsiteX3" fmla="*/ 0 w 12195544"/>
              <a:gd name="connsiteY3" fmla="*/ 1095153 h 2971800"/>
              <a:gd name="connsiteX4" fmla="*/ 0 w 12195544"/>
              <a:gd name="connsiteY4" fmla="*/ 2971800 h 2971800"/>
              <a:gd name="connsiteX0" fmla="*/ 0 w 12195544"/>
              <a:gd name="connsiteY0" fmla="*/ 2535035 h 2535035"/>
              <a:gd name="connsiteX1" fmla="*/ 12195544 w 12195544"/>
              <a:gd name="connsiteY1" fmla="*/ 2535035 h 2535035"/>
              <a:gd name="connsiteX2" fmla="*/ 2886740 w 12195544"/>
              <a:gd name="connsiteY2" fmla="*/ 0 h 2535035"/>
              <a:gd name="connsiteX3" fmla="*/ 0 w 12195544"/>
              <a:gd name="connsiteY3" fmla="*/ 658388 h 2535035"/>
              <a:gd name="connsiteX4" fmla="*/ 0 w 12195544"/>
              <a:gd name="connsiteY4" fmla="*/ 2535035 h 2535035"/>
              <a:gd name="connsiteX0" fmla="*/ 0 w 12195544"/>
              <a:gd name="connsiteY0" fmla="*/ 2535035 h 2535035"/>
              <a:gd name="connsiteX1" fmla="*/ 12195544 w 12195544"/>
              <a:gd name="connsiteY1" fmla="*/ 2535035 h 2535035"/>
              <a:gd name="connsiteX2" fmla="*/ 2886740 w 12195544"/>
              <a:gd name="connsiteY2" fmla="*/ 0 h 2535035"/>
              <a:gd name="connsiteX3" fmla="*/ 0 w 12195544"/>
              <a:gd name="connsiteY3" fmla="*/ 658388 h 2535035"/>
              <a:gd name="connsiteX4" fmla="*/ 0 w 12195544"/>
              <a:gd name="connsiteY4" fmla="*/ 2535035 h 2535035"/>
              <a:gd name="connsiteX0" fmla="*/ 0 w 12195544"/>
              <a:gd name="connsiteY0" fmla="*/ 2535035 h 2535035"/>
              <a:gd name="connsiteX1" fmla="*/ 12195544 w 12195544"/>
              <a:gd name="connsiteY1" fmla="*/ 2535035 h 2535035"/>
              <a:gd name="connsiteX2" fmla="*/ 2886740 w 12195544"/>
              <a:gd name="connsiteY2" fmla="*/ 0 h 2535035"/>
              <a:gd name="connsiteX3" fmla="*/ 0 w 12195544"/>
              <a:gd name="connsiteY3" fmla="*/ 658388 h 2535035"/>
              <a:gd name="connsiteX4" fmla="*/ 0 w 12195544"/>
              <a:gd name="connsiteY4" fmla="*/ 2535035 h 2535035"/>
              <a:gd name="connsiteX0" fmla="*/ 5316 w 12200860"/>
              <a:gd name="connsiteY0" fmla="*/ 2535035 h 2535035"/>
              <a:gd name="connsiteX1" fmla="*/ 12200860 w 12200860"/>
              <a:gd name="connsiteY1" fmla="*/ 2535035 h 2535035"/>
              <a:gd name="connsiteX2" fmla="*/ 2892056 w 12200860"/>
              <a:gd name="connsiteY2" fmla="*/ 0 h 2535035"/>
              <a:gd name="connsiteX3" fmla="*/ 0 w 12200860"/>
              <a:gd name="connsiteY3" fmla="*/ 1068137 h 2535035"/>
              <a:gd name="connsiteX4" fmla="*/ 5316 w 12200860"/>
              <a:gd name="connsiteY4" fmla="*/ 2535035 h 2535035"/>
              <a:gd name="connsiteX0" fmla="*/ 5316 w 12200860"/>
              <a:gd name="connsiteY0" fmla="*/ 2535035 h 2535035"/>
              <a:gd name="connsiteX1" fmla="*/ 12200860 w 12200860"/>
              <a:gd name="connsiteY1" fmla="*/ 2535035 h 2535035"/>
              <a:gd name="connsiteX2" fmla="*/ 2892056 w 12200860"/>
              <a:gd name="connsiteY2" fmla="*/ 0 h 2535035"/>
              <a:gd name="connsiteX3" fmla="*/ 0 w 12200860"/>
              <a:gd name="connsiteY3" fmla="*/ 1068137 h 2535035"/>
              <a:gd name="connsiteX4" fmla="*/ 5316 w 12200860"/>
              <a:gd name="connsiteY4" fmla="*/ 2535035 h 2535035"/>
              <a:gd name="connsiteX0" fmla="*/ 5316 w 12200860"/>
              <a:gd name="connsiteY0" fmla="*/ 2535035 h 2535035"/>
              <a:gd name="connsiteX1" fmla="*/ 12200860 w 12200860"/>
              <a:gd name="connsiteY1" fmla="*/ 2535035 h 2535035"/>
              <a:gd name="connsiteX2" fmla="*/ 2892056 w 12200860"/>
              <a:gd name="connsiteY2" fmla="*/ 0 h 2535035"/>
              <a:gd name="connsiteX3" fmla="*/ 0 w 12200860"/>
              <a:gd name="connsiteY3" fmla="*/ 942061 h 2535035"/>
              <a:gd name="connsiteX4" fmla="*/ 5316 w 12200860"/>
              <a:gd name="connsiteY4" fmla="*/ 2535035 h 2535035"/>
              <a:gd name="connsiteX0" fmla="*/ 5316 w 12200860"/>
              <a:gd name="connsiteY0" fmla="*/ 2535035 h 2535035"/>
              <a:gd name="connsiteX1" fmla="*/ 12200860 w 12200860"/>
              <a:gd name="connsiteY1" fmla="*/ 2535035 h 2535035"/>
              <a:gd name="connsiteX2" fmla="*/ 2892056 w 12200860"/>
              <a:gd name="connsiteY2" fmla="*/ 0 h 2535035"/>
              <a:gd name="connsiteX3" fmla="*/ 0 w 12200860"/>
              <a:gd name="connsiteY3" fmla="*/ 942061 h 2535035"/>
              <a:gd name="connsiteX4" fmla="*/ 5316 w 12200860"/>
              <a:gd name="connsiteY4" fmla="*/ 2535035 h 2535035"/>
              <a:gd name="connsiteX0" fmla="*/ 5316 w 12206176"/>
              <a:gd name="connsiteY0" fmla="*/ 2535035 h 2740692"/>
              <a:gd name="connsiteX1" fmla="*/ 12206176 w 12206176"/>
              <a:gd name="connsiteY1" fmla="*/ 2740692 h 2740692"/>
              <a:gd name="connsiteX2" fmla="*/ 2892056 w 12206176"/>
              <a:gd name="connsiteY2" fmla="*/ 0 h 2740692"/>
              <a:gd name="connsiteX3" fmla="*/ 0 w 12206176"/>
              <a:gd name="connsiteY3" fmla="*/ 942061 h 2740692"/>
              <a:gd name="connsiteX4" fmla="*/ 5316 w 12206176"/>
              <a:gd name="connsiteY4" fmla="*/ 2535035 h 2740692"/>
              <a:gd name="connsiteX0" fmla="*/ 0 w 12211492"/>
              <a:gd name="connsiteY0" fmla="*/ 2736494 h 2740692"/>
              <a:gd name="connsiteX1" fmla="*/ 12211492 w 12211492"/>
              <a:gd name="connsiteY1" fmla="*/ 2740692 h 2740692"/>
              <a:gd name="connsiteX2" fmla="*/ 2897372 w 12211492"/>
              <a:gd name="connsiteY2" fmla="*/ 0 h 2740692"/>
              <a:gd name="connsiteX3" fmla="*/ 5316 w 12211492"/>
              <a:gd name="connsiteY3" fmla="*/ 942061 h 2740692"/>
              <a:gd name="connsiteX4" fmla="*/ 0 w 12211492"/>
              <a:gd name="connsiteY4" fmla="*/ 2736494 h 2740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1492" h="2740692">
                <a:moveTo>
                  <a:pt x="0" y="2736494"/>
                </a:moveTo>
                <a:lnTo>
                  <a:pt x="12211492" y="2740692"/>
                </a:lnTo>
                <a:lnTo>
                  <a:pt x="2897372" y="0"/>
                </a:lnTo>
                <a:cubicBezTo>
                  <a:pt x="2897372" y="3331"/>
                  <a:pt x="967563" y="610030"/>
                  <a:pt x="5316" y="942061"/>
                </a:cubicBezTo>
                <a:lnTo>
                  <a:pt x="0" y="273649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Medium Cond"/>
              <a:ea typeface="+mn-ea"/>
              <a:cs typeface="+mn-cs"/>
            </a:endParaRPr>
          </a:p>
        </p:txBody>
      </p:sp>
      <p:pic>
        <p:nvPicPr>
          <p:cNvPr id="10" name="Picture 9">
            <a:extLst>
              <a:ext uri="{FF2B5EF4-FFF2-40B4-BE49-F238E27FC236}">
                <a16:creationId xmlns:a16="http://schemas.microsoft.com/office/drawing/2014/main" id="{0BDB7777-2C5D-4663-ABEF-A8E1E291A7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86108" y="616416"/>
            <a:ext cx="9971097" cy="5507752"/>
          </a:xfrm>
          <a:prstGeom prst="rect">
            <a:avLst/>
          </a:prstGeom>
        </p:spPr>
      </p:pic>
      <p:pic>
        <p:nvPicPr>
          <p:cNvPr id="16" name="Picture 15">
            <a:extLst>
              <a:ext uri="{FF2B5EF4-FFF2-40B4-BE49-F238E27FC236}">
                <a16:creationId xmlns:a16="http://schemas.microsoft.com/office/drawing/2014/main" id="{21E1E282-7970-4CD5-92D1-1D8E776CC65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6387" y="1938758"/>
            <a:ext cx="3929392" cy="3929392"/>
          </a:xfrm>
          <a:prstGeom prst="rect">
            <a:avLst/>
          </a:prstGeom>
        </p:spPr>
      </p:pic>
      <p:sp>
        <p:nvSpPr>
          <p:cNvPr id="2" name="Date Placeholder 1">
            <a:extLst>
              <a:ext uri="{FF2B5EF4-FFF2-40B4-BE49-F238E27FC236}">
                <a16:creationId xmlns:a16="http://schemas.microsoft.com/office/drawing/2014/main" id="{67D13ED5-EEE3-4374-915C-53832D7CE45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9BBCD"/>
              </a:solidFill>
              <a:effectLst/>
              <a:uLnTx/>
              <a:uFillTx/>
              <a:latin typeface="Franklin Gothic Medium Cond"/>
              <a:ea typeface="+mn-ea"/>
              <a:cs typeface="+mn-cs"/>
            </a:endParaRPr>
          </a:p>
        </p:txBody>
      </p:sp>
      <p:sp>
        <p:nvSpPr>
          <p:cNvPr id="3" name="Footer Placeholder 2">
            <a:extLst>
              <a:ext uri="{FF2B5EF4-FFF2-40B4-BE49-F238E27FC236}">
                <a16:creationId xmlns:a16="http://schemas.microsoft.com/office/drawing/2014/main" id="{C6002054-E093-4D14-81AD-B78282302FF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9BBCD"/>
              </a:solidFill>
              <a:effectLst/>
              <a:uLnTx/>
              <a:uFillTx/>
              <a:latin typeface="Franklin Gothic Medium Cond"/>
              <a:ea typeface="+mn-ea"/>
              <a:cs typeface="+mn-cs"/>
            </a:endParaRPr>
          </a:p>
        </p:txBody>
      </p:sp>
      <p:sp>
        <p:nvSpPr>
          <p:cNvPr id="4" name="Slide Number Placeholder 3">
            <a:extLst>
              <a:ext uri="{FF2B5EF4-FFF2-40B4-BE49-F238E27FC236}">
                <a16:creationId xmlns:a16="http://schemas.microsoft.com/office/drawing/2014/main" id="{D4292BBA-4088-4CD4-9B2D-E8E37353B0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CAC75-26B5-4356-8D4F-AE41242F276E}" type="slidenum">
              <a:rPr kumimoji="0" lang="en-US" sz="1200" b="0" i="0" u="none" strike="noStrike" kern="1200" cap="none" spc="0" normalizeH="0" baseline="0" noProof="0" smtClean="0">
                <a:ln>
                  <a:noFill/>
                </a:ln>
                <a:solidFill>
                  <a:srgbClr val="99BBCD"/>
                </a:solidFill>
                <a:effectLst/>
                <a:uLnTx/>
                <a:uFillTx/>
                <a:latin typeface="Franklin Gothic Medium C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99BBCD"/>
              </a:solidFill>
              <a:effectLst/>
              <a:uLnTx/>
              <a:uFillTx/>
              <a:latin typeface="Franklin Gothic Medium Cond"/>
              <a:ea typeface="+mn-ea"/>
              <a:cs typeface="+mn-cs"/>
            </a:endParaRPr>
          </a:p>
        </p:txBody>
      </p:sp>
      <p:sp>
        <p:nvSpPr>
          <p:cNvPr id="5" name="Title 4">
            <a:extLst>
              <a:ext uri="{FF2B5EF4-FFF2-40B4-BE49-F238E27FC236}">
                <a16:creationId xmlns:a16="http://schemas.microsoft.com/office/drawing/2014/main" id="{FDEA78A7-F2FE-42A8-B31D-0CA0D476FA2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466241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trategic Capabilities Dark blue">
    <p:bg>
      <p:bgPr>
        <a:solidFill>
          <a:schemeClr val="tx2"/>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70F5412A-7F90-4AAF-922C-210842AC1305}"/>
              </a:ext>
            </a:extLst>
          </p:cNvPr>
          <p:cNvSpPr/>
          <p:nvPr userDrawn="1"/>
        </p:nvSpPr>
        <p:spPr>
          <a:xfrm>
            <a:off x="-5316" y="3237614"/>
            <a:ext cx="12211492" cy="3625703"/>
          </a:xfrm>
          <a:custGeom>
            <a:avLst/>
            <a:gdLst>
              <a:gd name="connsiteX0" fmla="*/ 0 w 12195544"/>
              <a:gd name="connsiteY0" fmla="*/ 2971800 h 2971800"/>
              <a:gd name="connsiteX1" fmla="*/ 12195544 w 12195544"/>
              <a:gd name="connsiteY1" fmla="*/ 2971800 h 2971800"/>
              <a:gd name="connsiteX2" fmla="*/ 3099391 w 12195544"/>
              <a:gd name="connsiteY2" fmla="*/ 0 h 2971800"/>
              <a:gd name="connsiteX3" fmla="*/ 0 w 12195544"/>
              <a:gd name="connsiteY3" fmla="*/ 1095153 h 2971800"/>
              <a:gd name="connsiteX4" fmla="*/ 0 w 12195544"/>
              <a:gd name="connsiteY4" fmla="*/ 2971800 h 2971800"/>
              <a:gd name="connsiteX0" fmla="*/ 0 w 12195544"/>
              <a:gd name="connsiteY0" fmla="*/ 2535035 h 2535035"/>
              <a:gd name="connsiteX1" fmla="*/ 12195544 w 12195544"/>
              <a:gd name="connsiteY1" fmla="*/ 2535035 h 2535035"/>
              <a:gd name="connsiteX2" fmla="*/ 2886740 w 12195544"/>
              <a:gd name="connsiteY2" fmla="*/ 0 h 2535035"/>
              <a:gd name="connsiteX3" fmla="*/ 0 w 12195544"/>
              <a:gd name="connsiteY3" fmla="*/ 658388 h 2535035"/>
              <a:gd name="connsiteX4" fmla="*/ 0 w 12195544"/>
              <a:gd name="connsiteY4" fmla="*/ 2535035 h 2535035"/>
              <a:gd name="connsiteX0" fmla="*/ 0 w 12195544"/>
              <a:gd name="connsiteY0" fmla="*/ 2535035 h 2535035"/>
              <a:gd name="connsiteX1" fmla="*/ 12195544 w 12195544"/>
              <a:gd name="connsiteY1" fmla="*/ 2535035 h 2535035"/>
              <a:gd name="connsiteX2" fmla="*/ 2886740 w 12195544"/>
              <a:gd name="connsiteY2" fmla="*/ 0 h 2535035"/>
              <a:gd name="connsiteX3" fmla="*/ 0 w 12195544"/>
              <a:gd name="connsiteY3" fmla="*/ 658388 h 2535035"/>
              <a:gd name="connsiteX4" fmla="*/ 0 w 12195544"/>
              <a:gd name="connsiteY4" fmla="*/ 2535035 h 2535035"/>
              <a:gd name="connsiteX0" fmla="*/ 0 w 12195544"/>
              <a:gd name="connsiteY0" fmla="*/ 2535035 h 2535035"/>
              <a:gd name="connsiteX1" fmla="*/ 12195544 w 12195544"/>
              <a:gd name="connsiteY1" fmla="*/ 2535035 h 2535035"/>
              <a:gd name="connsiteX2" fmla="*/ 2886740 w 12195544"/>
              <a:gd name="connsiteY2" fmla="*/ 0 h 2535035"/>
              <a:gd name="connsiteX3" fmla="*/ 0 w 12195544"/>
              <a:gd name="connsiteY3" fmla="*/ 658388 h 2535035"/>
              <a:gd name="connsiteX4" fmla="*/ 0 w 12195544"/>
              <a:gd name="connsiteY4" fmla="*/ 2535035 h 2535035"/>
              <a:gd name="connsiteX0" fmla="*/ 5316 w 12200860"/>
              <a:gd name="connsiteY0" fmla="*/ 2535035 h 2535035"/>
              <a:gd name="connsiteX1" fmla="*/ 12200860 w 12200860"/>
              <a:gd name="connsiteY1" fmla="*/ 2535035 h 2535035"/>
              <a:gd name="connsiteX2" fmla="*/ 2892056 w 12200860"/>
              <a:gd name="connsiteY2" fmla="*/ 0 h 2535035"/>
              <a:gd name="connsiteX3" fmla="*/ 0 w 12200860"/>
              <a:gd name="connsiteY3" fmla="*/ 1068137 h 2535035"/>
              <a:gd name="connsiteX4" fmla="*/ 5316 w 12200860"/>
              <a:gd name="connsiteY4" fmla="*/ 2535035 h 2535035"/>
              <a:gd name="connsiteX0" fmla="*/ 5316 w 12200860"/>
              <a:gd name="connsiteY0" fmla="*/ 2535035 h 2535035"/>
              <a:gd name="connsiteX1" fmla="*/ 12200860 w 12200860"/>
              <a:gd name="connsiteY1" fmla="*/ 2535035 h 2535035"/>
              <a:gd name="connsiteX2" fmla="*/ 2892056 w 12200860"/>
              <a:gd name="connsiteY2" fmla="*/ 0 h 2535035"/>
              <a:gd name="connsiteX3" fmla="*/ 0 w 12200860"/>
              <a:gd name="connsiteY3" fmla="*/ 1068137 h 2535035"/>
              <a:gd name="connsiteX4" fmla="*/ 5316 w 12200860"/>
              <a:gd name="connsiteY4" fmla="*/ 2535035 h 2535035"/>
              <a:gd name="connsiteX0" fmla="*/ 5316 w 12200860"/>
              <a:gd name="connsiteY0" fmla="*/ 2535035 h 2535035"/>
              <a:gd name="connsiteX1" fmla="*/ 12200860 w 12200860"/>
              <a:gd name="connsiteY1" fmla="*/ 2535035 h 2535035"/>
              <a:gd name="connsiteX2" fmla="*/ 2892056 w 12200860"/>
              <a:gd name="connsiteY2" fmla="*/ 0 h 2535035"/>
              <a:gd name="connsiteX3" fmla="*/ 0 w 12200860"/>
              <a:gd name="connsiteY3" fmla="*/ 942061 h 2535035"/>
              <a:gd name="connsiteX4" fmla="*/ 5316 w 12200860"/>
              <a:gd name="connsiteY4" fmla="*/ 2535035 h 2535035"/>
              <a:gd name="connsiteX0" fmla="*/ 5316 w 12200860"/>
              <a:gd name="connsiteY0" fmla="*/ 2535035 h 2535035"/>
              <a:gd name="connsiteX1" fmla="*/ 12200860 w 12200860"/>
              <a:gd name="connsiteY1" fmla="*/ 2535035 h 2535035"/>
              <a:gd name="connsiteX2" fmla="*/ 2892056 w 12200860"/>
              <a:gd name="connsiteY2" fmla="*/ 0 h 2535035"/>
              <a:gd name="connsiteX3" fmla="*/ 0 w 12200860"/>
              <a:gd name="connsiteY3" fmla="*/ 942061 h 2535035"/>
              <a:gd name="connsiteX4" fmla="*/ 5316 w 12200860"/>
              <a:gd name="connsiteY4" fmla="*/ 2535035 h 2535035"/>
              <a:gd name="connsiteX0" fmla="*/ 5316 w 12206176"/>
              <a:gd name="connsiteY0" fmla="*/ 2535035 h 2740692"/>
              <a:gd name="connsiteX1" fmla="*/ 12206176 w 12206176"/>
              <a:gd name="connsiteY1" fmla="*/ 2740692 h 2740692"/>
              <a:gd name="connsiteX2" fmla="*/ 2892056 w 12206176"/>
              <a:gd name="connsiteY2" fmla="*/ 0 h 2740692"/>
              <a:gd name="connsiteX3" fmla="*/ 0 w 12206176"/>
              <a:gd name="connsiteY3" fmla="*/ 942061 h 2740692"/>
              <a:gd name="connsiteX4" fmla="*/ 5316 w 12206176"/>
              <a:gd name="connsiteY4" fmla="*/ 2535035 h 2740692"/>
              <a:gd name="connsiteX0" fmla="*/ 0 w 12211492"/>
              <a:gd name="connsiteY0" fmla="*/ 2736494 h 2740692"/>
              <a:gd name="connsiteX1" fmla="*/ 12211492 w 12211492"/>
              <a:gd name="connsiteY1" fmla="*/ 2740692 h 2740692"/>
              <a:gd name="connsiteX2" fmla="*/ 2897372 w 12211492"/>
              <a:gd name="connsiteY2" fmla="*/ 0 h 2740692"/>
              <a:gd name="connsiteX3" fmla="*/ 5316 w 12211492"/>
              <a:gd name="connsiteY3" fmla="*/ 942061 h 2740692"/>
              <a:gd name="connsiteX4" fmla="*/ 0 w 12211492"/>
              <a:gd name="connsiteY4" fmla="*/ 2736494 h 2740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1492" h="2740692">
                <a:moveTo>
                  <a:pt x="0" y="2736494"/>
                </a:moveTo>
                <a:lnTo>
                  <a:pt x="12211492" y="2740692"/>
                </a:lnTo>
                <a:lnTo>
                  <a:pt x="2897372" y="0"/>
                </a:lnTo>
                <a:cubicBezTo>
                  <a:pt x="2897372" y="3331"/>
                  <a:pt x="967563" y="610030"/>
                  <a:pt x="5316" y="942061"/>
                </a:cubicBezTo>
                <a:lnTo>
                  <a:pt x="0" y="2736494"/>
                </a:ln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Medium Cond"/>
              <a:ea typeface="+mn-ea"/>
              <a:cs typeface="+mn-cs"/>
            </a:endParaRPr>
          </a:p>
        </p:txBody>
      </p:sp>
      <p:pic>
        <p:nvPicPr>
          <p:cNvPr id="24" name="Picture 23">
            <a:extLst>
              <a:ext uri="{FF2B5EF4-FFF2-40B4-BE49-F238E27FC236}">
                <a16:creationId xmlns:a16="http://schemas.microsoft.com/office/drawing/2014/main" id="{43F92C7A-9B02-4FFD-A47C-37C5E63840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30404" y="607509"/>
            <a:ext cx="9971097" cy="5506996"/>
          </a:xfrm>
          <a:prstGeom prst="rect">
            <a:avLst/>
          </a:prstGeom>
        </p:spPr>
      </p:pic>
      <p:pic>
        <p:nvPicPr>
          <p:cNvPr id="9" name="Picture 8">
            <a:extLst>
              <a:ext uri="{FF2B5EF4-FFF2-40B4-BE49-F238E27FC236}">
                <a16:creationId xmlns:a16="http://schemas.microsoft.com/office/drawing/2014/main" id="{686BD062-D4C8-4C26-B81C-BB28C7A3FC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6387" y="1938758"/>
            <a:ext cx="3929392" cy="3929392"/>
          </a:xfrm>
          <a:prstGeom prst="rect">
            <a:avLst/>
          </a:prstGeom>
        </p:spPr>
      </p:pic>
      <p:sp>
        <p:nvSpPr>
          <p:cNvPr id="3" name="Date Placeholder 2">
            <a:extLst>
              <a:ext uri="{FF2B5EF4-FFF2-40B4-BE49-F238E27FC236}">
                <a16:creationId xmlns:a16="http://schemas.microsoft.com/office/drawing/2014/main" id="{9731B8D3-A0C8-4685-BC3A-2240252889F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9BBCD"/>
              </a:solidFill>
              <a:effectLst/>
              <a:uLnTx/>
              <a:uFillTx/>
              <a:latin typeface="Franklin Gothic Medium Cond"/>
              <a:ea typeface="+mn-ea"/>
              <a:cs typeface="+mn-cs"/>
            </a:endParaRPr>
          </a:p>
        </p:txBody>
      </p:sp>
      <p:sp>
        <p:nvSpPr>
          <p:cNvPr id="4" name="Footer Placeholder 3">
            <a:extLst>
              <a:ext uri="{FF2B5EF4-FFF2-40B4-BE49-F238E27FC236}">
                <a16:creationId xmlns:a16="http://schemas.microsoft.com/office/drawing/2014/main" id="{EC280850-BAB9-4449-9AE6-5E6050CD9459}"/>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9BBCD"/>
              </a:solidFill>
              <a:effectLst/>
              <a:uLnTx/>
              <a:uFillTx/>
              <a:latin typeface="Franklin Gothic Medium Cond"/>
              <a:ea typeface="+mn-ea"/>
              <a:cs typeface="+mn-cs"/>
            </a:endParaRPr>
          </a:p>
        </p:txBody>
      </p:sp>
      <p:sp>
        <p:nvSpPr>
          <p:cNvPr id="5" name="Slide Number Placeholder 4">
            <a:extLst>
              <a:ext uri="{FF2B5EF4-FFF2-40B4-BE49-F238E27FC236}">
                <a16:creationId xmlns:a16="http://schemas.microsoft.com/office/drawing/2014/main" id="{A7EC80AD-F5C6-4A2D-8961-90922009839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CAC75-26B5-4356-8D4F-AE41242F276E}" type="slidenum">
              <a:rPr kumimoji="0" lang="en-US" sz="1200" b="0" i="0" u="none" strike="noStrike" kern="1200" cap="none" spc="0" normalizeH="0" baseline="0" noProof="0" smtClean="0">
                <a:ln>
                  <a:noFill/>
                </a:ln>
                <a:solidFill>
                  <a:srgbClr val="99BBCD"/>
                </a:solidFill>
                <a:effectLst/>
                <a:uLnTx/>
                <a:uFillTx/>
                <a:latin typeface="Franklin Gothic Medium C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99BBCD"/>
              </a:solidFill>
              <a:effectLst/>
              <a:uLnTx/>
              <a:uFillTx/>
              <a:latin typeface="Franklin Gothic Medium Cond"/>
              <a:ea typeface="+mn-ea"/>
              <a:cs typeface="+mn-cs"/>
            </a:endParaRPr>
          </a:p>
        </p:txBody>
      </p:sp>
      <p:grpSp>
        <p:nvGrpSpPr>
          <p:cNvPr id="16" name="Group 15">
            <a:extLst>
              <a:ext uri="{FF2B5EF4-FFF2-40B4-BE49-F238E27FC236}">
                <a16:creationId xmlns:a16="http://schemas.microsoft.com/office/drawing/2014/main" id="{7122699D-F6AB-49E4-8EDC-177CAE78203F}"/>
              </a:ext>
            </a:extLst>
          </p:cNvPr>
          <p:cNvGrpSpPr/>
          <p:nvPr userDrawn="1"/>
        </p:nvGrpSpPr>
        <p:grpSpPr>
          <a:xfrm>
            <a:off x="329184" y="576071"/>
            <a:ext cx="8686800" cy="914400"/>
            <a:chOff x="329184" y="576071"/>
            <a:chExt cx="8686800" cy="914400"/>
          </a:xfrm>
        </p:grpSpPr>
        <p:cxnSp>
          <p:nvCxnSpPr>
            <p:cNvPr id="17" name="Straight Connector 16">
              <a:extLst>
                <a:ext uri="{FF2B5EF4-FFF2-40B4-BE49-F238E27FC236}">
                  <a16:creationId xmlns:a16="http://schemas.microsoft.com/office/drawing/2014/main" id="{C812CDBA-C618-4242-AAA4-846D165994B6}"/>
                </a:ext>
              </a:extLst>
            </p:cNvPr>
            <p:cNvCxnSpPr/>
            <p:nvPr userDrawn="1"/>
          </p:nvCxnSpPr>
          <p:spPr>
            <a:xfrm>
              <a:off x="329184" y="750894"/>
              <a:ext cx="8686800" cy="0"/>
            </a:xfrm>
            <a:prstGeom prst="line">
              <a:avLst/>
            </a:prstGeom>
            <a:ln w="12700">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AB73A00-492A-4CB8-8C44-613B609F6A15}"/>
                </a:ext>
              </a:extLst>
            </p:cNvPr>
            <p:cNvCxnSpPr/>
            <p:nvPr userDrawn="1"/>
          </p:nvCxnSpPr>
          <p:spPr>
            <a:xfrm>
              <a:off x="457200" y="1097461"/>
              <a:ext cx="7772400" cy="0"/>
            </a:xfrm>
            <a:prstGeom prst="line">
              <a:avLst/>
            </a:prstGeom>
            <a:ln w="12700">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EF1A8BB-73F1-432E-8339-BCEF1C4BB9F6}"/>
                </a:ext>
              </a:extLst>
            </p:cNvPr>
            <p:cNvCxnSpPr>
              <a:cxnSpLocks/>
            </p:cNvCxnSpPr>
            <p:nvPr userDrawn="1"/>
          </p:nvCxnSpPr>
          <p:spPr>
            <a:xfrm>
              <a:off x="685800" y="576071"/>
              <a:ext cx="0" cy="914400"/>
            </a:xfrm>
            <a:prstGeom prst="line">
              <a:avLst/>
            </a:prstGeom>
            <a:ln w="12700">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grpSp>
      <p:sp>
        <p:nvSpPr>
          <p:cNvPr id="6" name="Title 5">
            <a:extLst>
              <a:ext uri="{FF2B5EF4-FFF2-40B4-BE49-F238E27FC236}">
                <a16:creationId xmlns:a16="http://schemas.microsoft.com/office/drawing/2014/main" id="{7F1D357F-2BD6-49D6-9FA8-163D6201BB7F}"/>
              </a:ext>
            </a:extLst>
          </p:cNvPr>
          <p:cNvSpPr>
            <a:spLocks noGrp="1"/>
          </p:cNvSpPr>
          <p:nvPr>
            <p:ph type="title"/>
          </p:nvPr>
        </p:nvSpPr>
        <p:spPr/>
        <p:txBody>
          <a:bodyPr/>
          <a:lstStyle>
            <a:lvl1pPr>
              <a:defRPr baseline="0">
                <a:solidFill>
                  <a:schemeClr val="bg1"/>
                </a:solidFill>
              </a:defRPr>
            </a:lvl1pPr>
          </a:lstStyle>
          <a:p>
            <a:r>
              <a:rPr lang="en-US"/>
              <a:t>Click to edit Master title style</a:t>
            </a:r>
          </a:p>
        </p:txBody>
      </p:sp>
    </p:spTree>
    <p:extLst>
      <p:ext uri="{BB962C8B-B14F-4D97-AF65-F5344CB8AC3E}">
        <p14:creationId xmlns:p14="http://schemas.microsoft.com/office/powerpoint/2010/main" val="41956288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trategic Capabilities Dark Blue Organizational Evolution">
    <p:bg>
      <p:bgPr>
        <a:solidFill>
          <a:schemeClr val="tx2"/>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E2658F3D-37D0-4ED3-9E25-BC23E8AD0F6A}"/>
              </a:ext>
            </a:extLst>
          </p:cNvPr>
          <p:cNvSpPr/>
          <p:nvPr userDrawn="1"/>
        </p:nvSpPr>
        <p:spPr>
          <a:xfrm>
            <a:off x="-5316" y="3237614"/>
            <a:ext cx="12211492" cy="3625703"/>
          </a:xfrm>
          <a:custGeom>
            <a:avLst/>
            <a:gdLst>
              <a:gd name="connsiteX0" fmla="*/ 0 w 12195544"/>
              <a:gd name="connsiteY0" fmla="*/ 2971800 h 2971800"/>
              <a:gd name="connsiteX1" fmla="*/ 12195544 w 12195544"/>
              <a:gd name="connsiteY1" fmla="*/ 2971800 h 2971800"/>
              <a:gd name="connsiteX2" fmla="*/ 3099391 w 12195544"/>
              <a:gd name="connsiteY2" fmla="*/ 0 h 2971800"/>
              <a:gd name="connsiteX3" fmla="*/ 0 w 12195544"/>
              <a:gd name="connsiteY3" fmla="*/ 1095153 h 2971800"/>
              <a:gd name="connsiteX4" fmla="*/ 0 w 12195544"/>
              <a:gd name="connsiteY4" fmla="*/ 2971800 h 2971800"/>
              <a:gd name="connsiteX0" fmla="*/ 0 w 12195544"/>
              <a:gd name="connsiteY0" fmla="*/ 2535035 h 2535035"/>
              <a:gd name="connsiteX1" fmla="*/ 12195544 w 12195544"/>
              <a:gd name="connsiteY1" fmla="*/ 2535035 h 2535035"/>
              <a:gd name="connsiteX2" fmla="*/ 2886740 w 12195544"/>
              <a:gd name="connsiteY2" fmla="*/ 0 h 2535035"/>
              <a:gd name="connsiteX3" fmla="*/ 0 w 12195544"/>
              <a:gd name="connsiteY3" fmla="*/ 658388 h 2535035"/>
              <a:gd name="connsiteX4" fmla="*/ 0 w 12195544"/>
              <a:gd name="connsiteY4" fmla="*/ 2535035 h 2535035"/>
              <a:gd name="connsiteX0" fmla="*/ 0 w 12195544"/>
              <a:gd name="connsiteY0" fmla="*/ 2535035 h 2535035"/>
              <a:gd name="connsiteX1" fmla="*/ 12195544 w 12195544"/>
              <a:gd name="connsiteY1" fmla="*/ 2535035 h 2535035"/>
              <a:gd name="connsiteX2" fmla="*/ 2886740 w 12195544"/>
              <a:gd name="connsiteY2" fmla="*/ 0 h 2535035"/>
              <a:gd name="connsiteX3" fmla="*/ 0 w 12195544"/>
              <a:gd name="connsiteY3" fmla="*/ 658388 h 2535035"/>
              <a:gd name="connsiteX4" fmla="*/ 0 w 12195544"/>
              <a:gd name="connsiteY4" fmla="*/ 2535035 h 2535035"/>
              <a:gd name="connsiteX0" fmla="*/ 0 w 12195544"/>
              <a:gd name="connsiteY0" fmla="*/ 2535035 h 2535035"/>
              <a:gd name="connsiteX1" fmla="*/ 12195544 w 12195544"/>
              <a:gd name="connsiteY1" fmla="*/ 2535035 h 2535035"/>
              <a:gd name="connsiteX2" fmla="*/ 2886740 w 12195544"/>
              <a:gd name="connsiteY2" fmla="*/ 0 h 2535035"/>
              <a:gd name="connsiteX3" fmla="*/ 0 w 12195544"/>
              <a:gd name="connsiteY3" fmla="*/ 658388 h 2535035"/>
              <a:gd name="connsiteX4" fmla="*/ 0 w 12195544"/>
              <a:gd name="connsiteY4" fmla="*/ 2535035 h 2535035"/>
              <a:gd name="connsiteX0" fmla="*/ 5316 w 12200860"/>
              <a:gd name="connsiteY0" fmla="*/ 2535035 h 2535035"/>
              <a:gd name="connsiteX1" fmla="*/ 12200860 w 12200860"/>
              <a:gd name="connsiteY1" fmla="*/ 2535035 h 2535035"/>
              <a:gd name="connsiteX2" fmla="*/ 2892056 w 12200860"/>
              <a:gd name="connsiteY2" fmla="*/ 0 h 2535035"/>
              <a:gd name="connsiteX3" fmla="*/ 0 w 12200860"/>
              <a:gd name="connsiteY3" fmla="*/ 1068137 h 2535035"/>
              <a:gd name="connsiteX4" fmla="*/ 5316 w 12200860"/>
              <a:gd name="connsiteY4" fmla="*/ 2535035 h 2535035"/>
              <a:gd name="connsiteX0" fmla="*/ 5316 w 12200860"/>
              <a:gd name="connsiteY0" fmla="*/ 2535035 h 2535035"/>
              <a:gd name="connsiteX1" fmla="*/ 12200860 w 12200860"/>
              <a:gd name="connsiteY1" fmla="*/ 2535035 h 2535035"/>
              <a:gd name="connsiteX2" fmla="*/ 2892056 w 12200860"/>
              <a:gd name="connsiteY2" fmla="*/ 0 h 2535035"/>
              <a:gd name="connsiteX3" fmla="*/ 0 w 12200860"/>
              <a:gd name="connsiteY3" fmla="*/ 1068137 h 2535035"/>
              <a:gd name="connsiteX4" fmla="*/ 5316 w 12200860"/>
              <a:gd name="connsiteY4" fmla="*/ 2535035 h 2535035"/>
              <a:gd name="connsiteX0" fmla="*/ 5316 w 12200860"/>
              <a:gd name="connsiteY0" fmla="*/ 2535035 h 2535035"/>
              <a:gd name="connsiteX1" fmla="*/ 12200860 w 12200860"/>
              <a:gd name="connsiteY1" fmla="*/ 2535035 h 2535035"/>
              <a:gd name="connsiteX2" fmla="*/ 2892056 w 12200860"/>
              <a:gd name="connsiteY2" fmla="*/ 0 h 2535035"/>
              <a:gd name="connsiteX3" fmla="*/ 0 w 12200860"/>
              <a:gd name="connsiteY3" fmla="*/ 942061 h 2535035"/>
              <a:gd name="connsiteX4" fmla="*/ 5316 w 12200860"/>
              <a:gd name="connsiteY4" fmla="*/ 2535035 h 2535035"/>
              <a:gd name="connsiteX0" fmla="*/ 5316 w 12200860"/>
              <a:gd name="connsiteY0" fmla="*/ 2535035 h 2535035"/>
              <a:gd name="connsiteX1" fmla="*/ 12200860 w 12200860"/>
              <a:gd name="connsiteY1" fmla="*/ 2535035 h 2535035"/>
              <a:gd name="connsiteX2" fmla="*/ 2892056 w 12200860"/>
              <a:gd name="connsiteY2" fmla="*/ 0 h 2535035"/>
              <a:gd name="connsiteX3" fmla="*/ 0 w 12200860"/>
              <a:gd name="connsiteY3" fmla="*/ 942061 h 2535035"/>
              <a:gd name="connsiteX4" fmla="*/ 5316 w 12200860"/>
              <a:gd name="connsiteY4" fmla="*/ 2535035 h 2535035"/>
              <a:gd name="connsiteX0" fmla="*/ 5316 w 12206176"/>
              <a:gd name="connsiteY0" fmla="*/ 2535035 h 2740692"/>
              <a:gd name="connsiteX1" fmla="*/ 12206176 w 12206176"/>
              <a:gd name="connsiteY1" fmla="*/ 2740692 h 2740692"/>
              <a:gd name="connsiteX2" fmla="*/ 2892056 w 12206176"/>
              <a:gd name="connsiteY2" fmla="*/ 0 h 2740692"/>
              <a:gd name="connsiteX3" fmla="*/ 0 w 12206176"/>
              <a:gd name="connsiteY3" fmla="*/ 942061 h 2740692"/>
              <a:gd name="connsiteX4" fmla="*/ 5316 w 12206176"/>
              <a:gd name="connsiteY4" fmla="*/ 2535035 h 2740692"/>
              <a:gd name="connsiteX0" fmla="*/ 0 w 12211492"/>
              <a:gd name="connsiteY0" fmla="*/ 2736494 h 2740692"/>
              <a:gd name="connsiteX1" fmla="*/ 12211492 w 12211492"/>
              <a:gd name="connsiteY1" fmla="*/ 2740692 h 2740692"/>
              <a:gd name="connsiteX2" fmla="*/ 2897372 w 12211492"/>
              <a:gd name="connsiteY2" fmla="*/ 0 h 2740692"/>
              <a:gd name="connsiteX3" fmla="*/ 5316 w 12211492"/>
              <a:gd name="connsiteY3" fmla="*/ 942061 h 2740692"/>
              <a:gd name="connsiteX4" fmla="*/ 0 w 12211492"/>
              <a:gd name="connsiteY4" fmla="*/ 2736494 h 2740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1492" h="2740692">
                <a:moveTo>
                  <a:pt x="0" y="2736494"/>
                </a:moveTo>
                <a:lnTo>
                  <a:pt x="12211492" y="2740692"/>
                </a:lnTo>
                <a:lnTo>
                  <a:pt x="2897372" y="0"/>
                </a:lnTo>
                <a:cubicBezTo>
                  <a:pt x="2897372" y="3331"/>
                  <a:pt x="967563" y="610030"/>
                  <a:pt x="5316" y="942061"/>
                </a:cubicBezTo>
                <a:lnTo>
                  <a:pt x="0" y="2736494"/>
                </a:ln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Medium Cond"/>
              <a:ea typeface="+mn-ea"/>
              <a:cs typeface="+mn-cs"/>
            </a:endParaRPr>
          </a:p>
        </p:txBody>
      </p:sp>
      <p:pic>
        <p:nvPicPr>
          <p:cNvPr id="14" name="Picture 13">
            <a:extLst>
              <a:ext uri="{FF2B5EF4-FFF2-40B4-BE49-F238E27FC236}">
                <a16:creationId xmlns:a16="http://schemas.microsoft.com/office/drawing/2014/main" id="{B596FDB9-7BC3-494C-8962-60059C797A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30404" y="607509"/>
            <a:ext cx="9971097" cy="5506996"/>
          </a:xfrm>
          <a:prstGeom prst="rect">
            <a:avLst/>
          </a:prstGeom>
        </p:spPr>
      </p:pic>
      <p:pic>
        <p:nvPicPr>
          <p:cNvPr id="16" name="Picture 15">
            <a:extLst>
              <a:ext uri="{FF2B5EF4-FFF2-40B4-BE49-F238E27FC236}">
                <a16:creationId xmlns:a16="http://schemas.microsoft.com/office/drawing/2014/main" id="{ABC3544C-B129-4281-B099-DC504AEF4B4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6387" y="1938758"/>
            <a:ext cx="3929392" cy="3929392"/>
          </a:xfrm>
          <a:prstGeom prst="rect">
            <a:avLst/>
          </a:prstGeom>
        </p:spPr>
      </p:pic>
      <p:sp>
        <p:nvSpPr>
          <p:cNvPr id="2" name="Date Placeholder 1">
            <a:extLst>
              <a:ext uri="{FF2B5EF4-FFF2-40B4-BE49-F238E27FC236}">
                <a16:creationId xmlns:a16="http://schemas.microsoft.com/office/drawing/2014/main" id="{EDF25E2E-2675-4883-B32F-91DBE449C2D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9BBCD"/>
              </a:solidFill>
              <a:effectLst/>
              <a:uLnTx/>
              <a:uFillTx/>
              <a:latin typeface="Franklin Gothic Medium Cond"/>
              <a:ea typeface="+mn-ea"/>
              <a:cs typeface="+mn-cs"/>
            </a:endParaRPr>
          </a:p>
        </p:txBody>
      </p:sp>
      <p:sp>
        <p:nvSpPr>
          <p:cNvPr id="3" name="Footer Placeholder 2">
            <a:extLst>
              <a:ext uri="{FF2B5EF4-FFF2-40B4-BE49-F238E27FC236}">
                <a16:creationId xmlns:a16="http://schemas.microsoft.com/office/drawing/2014/main" id="{45089E6A-F6C6-41B2-89A8-6F331AECDD8E}"/>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9BBCD"/>
              </a:solidFill>
              <a:effectLst/>
              <a:uLnTx/>
              <a:uFillTx/>
              <a:latin typeface="Franklin Gothic Medium Cond"/>
              <a:ea typeface="+mn-ea"/>
              <a:cs typeface="+mn-cs"/>
            </a:endParaRPr>
          </a:p>
        </p:txBody>
      </p:sp>
      <p:sp>
        <p:nvSpPr>
          <p:cNvPr id="4" name="Slide Number Placeholder 3">
            <a:extLst>
              <a:ext uri="{FF2B5EF4-FFF2-40B4-BE49-F238E27FC236}">
                <a16:creationId xmlns:a16="http://schemas.microsoft.com/office/drawing/2014/main" id="{CF95FACD-E6DF-4673-8CF2-67E7239B96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CAC75-26B5-4356-8D4F-AE41242F276E}" type="slidenum">
              <a:rPr kumimoji="0" lang="en-US" sz="1200" b="0" i="0" u="none" strike="noStrike" kern="1200" cap="none" spc="0" normalizeH="0" baseline="0" noProof="0" smtClean="0">
                <a:ln>
                  <a:noFill/>
                </a:ln>
                <a:solidFill>
                  <a:srgbClr val="99BBCD"/>
                </a:solidFill>
                <a:effectLst/>
                <a:uLnTx/>
                <a:uFillTx/>
                <a:latin typeface="Franklin Gothic Medium C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99BBCD"/>
              </a:solidFill>
              <a:effectLst/>
              <a:uLnTx/>
              <a:uFillTx/>
              <a:latin typeface="Franklin Gothic Medium Cond"/>
              <a:ea typeface="+mn-ea"/>
              <a:cs typeface="+mn-cs"/>
            </a:endParaRPr>
          </a:p>
        </p:txBody>
      </p:sp>
      <p:grpSp>
        <p:nvGrpSpPr>
          <p:cNvPr id="15" name="Group 14">
            <a:extLst>
              <a:ext uri="{FF2B5EF4-FFF2-40B4-BE49-F238E27FC236}">
                <a16:creationId xmlns:a16="http://schemas.microsoft.com/office/drawing/2014/main" id="{38DA1F56-678A-4AB5-9175-B56DC4465A1C}"/>
              </a:ext>
            </a:extLst>
          </p:cNvPr>
          <p:cNvGrpSpPr/>
          <p:nvPr userDrawn="1"/>
        </p:nvGrpSpPr>
        <p:grpSpPr>
          <a:xfrm>
            <a:off x="329184" y="576071"/>
            <a:ext cx="8686800" cy="914400"/>
            <a:chOff x="329184" y="576071"/>
            <a:chExt cx="8686800" cy="914400"/>
          </a:xfrm>
        </p:grpSpPr>
        <p:cxnSp>
          <p:nvCxnSpPr>
            <p:cNvPr id="18" name="Straight Connector 17">
              <a:extLst>
                <a:ext uri="{FF2B5EF4-FFF2-40B4-BE49-F238E27FC236}">
                  <a16:creationId xmlns:a16="http://schemas.microsoft.com/office/drawing/2014/main" id="{83B62140-F781-4C76-9828-1D686894294E}"/>
                </a:ext>
              </a:extLst>
            </p:cNvPr>
            <p:cNvCxnSpPr/>
            <p:nvPr userDrawn="1"/>
          </p:nvCxnSpPr>
          <p:spPr>
            <a:xfrm>
              <a:off x="329184" y="750894"/>
              <a:ext cx="8686800" cy="0"/>
            </a:xfrm>
            <a:prstGeom prst="line">
              <a:avLst/>
            </a:prstGeom>
            <a:ln w="12700">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0E7C50C-11D4-41B9-B48C-77896A063F07}"/>
                </a:ext>
              </a:extLst>
            </p:cNvPr>
            <p:cNvCxnSpPr/>
            <p:nvPr userDrawn="1"/>
          </p:nvCxnSpPr>
          <p:spPr>
            <a:xfrm>
              <a:off x="457200" y="1097461"/>
              <a:ext cx="7772400" cy="0"/>
            </a:xfrm>
            <a:prstGeom prst="line">
              <a:avLst/>
            </a:prstGeom>
            <a:ln w="12700">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E51494C-9C3D-4337-8B08-40F8CDBD258F}"/>
                </a:ext>
              </a:extLst>
            </p:cNvPr>
            <p:cNvCxnSpPr>
              <a:cxnSpLocks/>
            </p:cNvCxnSpPr>
            <p:nvPr userDrawn="1"/>
          </p:nvCxnSpPr>
          <p:spPr>
            <a:xfrm>
              <a:off x="685800" y="576071"/>
              <a:ext cx="0" cy="914400"/>
            </a:xfrm>
            <a:prstGeom prst="line">
              <a:avLst/>
            </a:prstGeom>
            <a:ln w="12700">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grpSp>
      <p:sp>
        <p:nvSpPr>
          <p:cNvPr id="5" name="Title 4">
            <a:extLst>
              <a:ext uri="{FF2B5EF4-FFF2-40B4-BE49-F238E27FC236}">
                <a16:creationId xmlns:a16="http://schemas.microsoft.com/office/drawing/2014/main" id="{85572C95-730E-4FB9-ADF2-3F1CCC7FF35B}"/>
              </a:ext>
            </a:extLst>
          </p:cNvPr>
          <p:cNvSpPr>
            <a:spLocks noGrp="1"/>
          </p:cNvSpPr>
          <p:nvPr>
            <p:ph type="title"/>
          </p:nvPr>
        </p:nvSpPr>
        <p:spPr/>
        <p:txBody>
          <a:bodyPr/>
          <a:lstStyle>
            <a:lvl1pPr>
              <a:defRPr baseline="0">
                <a:solidFill>
                  <a:schemeClr val="bg1"/>
                </a:solidFill>
              </a:defRPr>
            </a:lvl1pPr>
          </a:lstStyle>
          <a:p>
            <a:r>
              <a:rPr lang="en-US"/>
              <a:t>Click to edit Master title style</a:t>
            </a:r>
          </a:p>
        </p:txBody>
      </p:sp>
    </p:spTree>
    <p:extLst>
      <p:ext uri="{BB962C8B-B14F-4D97-AF65-F5344CB8AC3E}">
        <p14:creationId xmlns:p14="http://schemas.microsoft.com/office/powerpoint/2010/main" val="27643678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trategic Capabilities Dark blue Talent Development">
    <p:bg>
      <p:bgPr>
        <a:solidFill>
          <a:schemeClr val="tx2"/>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D4DDF490-A74D-4728-B544-C4CD44C794A7}"/>
              </a:ext>
            </a:extLst>
          </p:cNvPr>
          <p:cNvSpPr/>
          <p:nvPr userDrawn="1"/>
        </p:nvSpPr>
        <p:spPr>
          <a:xfrm>
            <a:off x="-5316" y="3237614"/>
            <a:ext cx="12211492" cy="3625703"/>
          </a:xfrm>
          <a:custGeom>
            <a:avLst/>
            <a:gdLst>
              <a:gd name="connsiteX0" fmla="*/ 0 w 12195544"/>
              <a:gd name="connsiteY0" fmla="*/ 2971800 h 2971800"/>
              <a:gd name="connsiteX1" fmla="*/ 12195544 w 12195544"/>
              <a:gd name="connsiteY1" fmla="*/ 2971800 h 2971800"/>
              <a:gd name="connsiteX2" fmla="*/ 3099391 w 12195544"/>
              <a:gd name="connsiteY2" fmla="*/ 0 h 2971800"/>
              <a:gd name="connsiteX3" fmla="*/ 0 w 12195544"/>
              <a:gd name="connsiteY3" fmla="*/ 1095153 h 2971800"/>
              <a:gd name="connsiteX4" fmla="*/ 0 w 12195544"/>
              <a:gd name="connsiteY4" fmla="*/ 2971800 h 2971800"/>
              <a:gd name="connsiteX0" fmla="*/ 0 w 12195544"/>
              <a:gd name="connsiteY0" fmla="*/ 2535035 h 2535035"/>
              <a:gd name="connsiteX1" fmla="*/ 12195544 w 12195544"/>
              <a:gd name="connsiteY1" fmla="*/ 2535035 h 2535035"/>
              <a:gd name="connsiteX2" fmla="*/ 2886740 w 12195544"/>
              <a:gd name="connsiteY2" fmla="*/ 0 h 2535035"/>
              <a:gd name="connsiteX3" fmla="*/ 0 w 12195544"/>
              <a:gd name="connsiteY3" fmla="*/ 658388 h 2535035"/>
              <a:gd name="connsiteX4" fmla="*/ 0 w 12195544"/>
              <a:gd name="connsiteY4" fmla="*/ 2535035 h 2535035"/>
              <a:gd name="connsiteX0" fmla="*/ 0 w 12195544"/>
              <a:gd name="connsiteY0" fmla="*/ 2535035 h 2535035"/>
              <a:gd name="connsiteX1" fmla="*/ 12195544 w 12195544"/>
              <a:gd name="connsiteY1" fmla="*/ 2535035 h 2535035"/>
              <a:gd name="connsiteX2" fmla="*/ 2886740 w 12195544"/>
              <a:gd name="connsiteY2" fmla="*/ 0 h 2535035"/>
              <a:gd name="connsiteX3" fmla="*/ 0 w 12195544"/>
              <a:gd name="connsiteY3" fmla="*/ 658388 h 2535035"/>
              <a:gd name="connsiteX4" fmla="*/ 0 w 12195544"/>
              <a:gd name="connsiteY4" fmla="*/ 2535035 h 2535035"/>
              <a:gd name="connsiteX0" fmla="*/ 0 w 12195544"/>
              <a:gd name="connsiteY0" fmla="*/ 2535035 h 2535035"/>
              <a:gd name="connsiteX1" fmla="*/ 12195544 w 12195544"/>
              <a:gd name="connsiteY1" fmla="*/ 2535035 h 2535035"/>
              <a:gd name="connsiteX2" fmla="*/ 2886740 w 12195544"/>
              <a:gd name="connsiteY2" fmla="*/ 0 h 2535035"/>
              <a:gd name="connsiteX3" fmla="*/ 0 w 12195544"/>
              <a:gd name="connsiteY3" fmla="*/ 658388 h 2535035"/>
              <a:gd name="connsiteX4" fmla="*/ 0 w 12195544"/>
              <a:gd name="connsiteY4" fmla="*/ 2535035 h 2535035"/>
              <a:gd name="connsiteX0" fmla="*/ 5316 w 12200860"/>
              <a:gd name="connsiteY0" fmla="*/ 2535035 h 2535035"/>
              <a:gd name="connsiteX1" fmla="*/ 12200860 w 12200860"/>
              <a:gd name="connsiteY1" fmla="*/ 2535035 h 2535035"/>
              <a:gd name="connsiteX2" fmla="*/ 2892056 w 12200860"/>
              <a:gd name="connsiteY2" fmla="*/ 0 h 2535035"/>
              <a:gd name="connsiteX3" fmla="*/ 0 w 12200860"/>
              <a:gd name="connsiteY3" fmla="*/ 1068137 h 2535035"/>
              <a:gd name="connsiteX4" fmla="*/ 5316 w 12200860"/>
              <a:gd name="connsiteY4" fmla="*/ 2535035 h 2535035"/>
              <a:gd name="connsiteX0" fmla="*/ 5316 w 12200860"/>
              <a:gd name="connsiteY0" fmla="*/ 2535035 h 2535035"/>
              <a:gd name="connsiteX1" fmla="*/ 12200860 w 12200860"/>
              <a:gd name="connsiteY1" fmla="*/ 2535035 h 2535035"/>
              <a:gd name="connsiteX2" fmla="*/ 2892056 w 12200860"/>
              <a:gd name="connsiteY2" fmla="*/ 0 h 2535035"/>
              <a:gd name="connsiteX3" fmla="*/ 0 w 12200860"/>
              <a:gd name="connsiteY3" fmla="*/ 1068137 h 2535035"/>
              <a:gd name="connsiteX4" fmla="*/ 5316 w 12200860"/>
              <a:gd name="connsiteY4" fmla="*/ 2535035 h 2535035"/>
              <a:gd name="connsiteX0" fmla="*/ 5316 w 12200860"/>
              <a:gd name="connsiteY0" fmla="*/ 2535035 h 2535035"/>
              <a:gd name="connsiteX1" fmla="*/ 12200860 w 12200860"/>
              <a:gd name="connsiteY1" fmla="*/ 2535035 h 2535035"/>
              <a:gd name="connsiteX2" fmla="*/ 2892056 w 12200860"/>
              <a:gd name="connsiteY2" fmla="*/ 0 h 2535035"/>
              <a:gd name="connsiteX3" fmla="*/ 0 w 12200860"/>
              <a:gd name="connsiteY3" fmla="*/ 942061 h 2535035"/>
              <a:gd name="connsiteX4" fmla="*/ 5316 w 12200860"/>
              <a:gd name="connsiteY4" fmla="*/ 2535035 h 2535035"/>
              <a:gd name="connsiteX0" fmla="*/ 5316 w 12200860"/>
              <a:gd name="connsiteY0" fmla="*/ 2535035 h 2535035"/>
              <a:gd name="connsiteX1" fmla="*/ 12200860 w 12200860"/>
              <a:gd name="connsiteY1" fmla="*/ 2535035 h 2535035"/>
              <a:gd name="connsiteX2" fmla="*/ 2892056 w 12200860"/>
              <a:gd name="connsiteY2" fmla="*/ 0 h 2535035"/>
              <a:gd name="connsiteX3" fmla="*/ 0 w 12200860"/>
              <a:gd name="connsiteY3" fmla="*/ 942061 h 2535035"/>
              <a:gd name="connsiteX4" fmla="*/ 5316 w 12200860"/>
              <a:gd name="connsiteY4" fmla="*/ 2535035 h 2535035"/>
              <a:gd name="connsiteX0" fmla="*/ 5316 w 12206176"/>
              <a:gd name="connsiteY0" fmla="*/ 2535035 h 2740692"/>
              <a:gd name="connsiteX1" fmla="*/ 12206176 w 12206176"/>
              <a:gd name="connsiteY1" fmla="*/ 2740692 h 2740692"/>
              <a:gd name="connsiteX2" fmla="*/ 2892056 w 12206176"/>
              <a:gd name="connsiteY2" fmla="*/ 0 h 2740692"/>
              <a:gd name="connsiteX3" fmla="*/ 0 w 12206176"/>
              <a:gd name="connsiteY3" fmla="*/ 942061 h 2740692"/>
              <a:gd name="connsiteX4" fmla="*/ 5316 w 12206176"/>
              <a:gd name="connsiteY4" fmla="*/ 2535035 h 2740692"/>
              <a:gd name="connsiteX0" fmla="*/ 0 w 12211492"/>
              <a:gd name="connsiteY0" fmla="*/ 2736494 h 2740692"/>
              <a:gd name="connsiteX1" fmla="*/ 12211492 w 12211492"/>
              <a:gd name="connsiteY1" fmla="*/ 2740692 h 2740692"/>
              <a:gd name="connsiteX2" fmla="*/ 2897372 w 12211492"/>
              <a:gd name="connsiteY2" fmla="*/ 0 h 2740692"/>
              <a:gd name="connsiteX3" fmla="*/ 5316 w 12211492"/>
              <a:gd name="connsiteY3" fmla="*/ 942061 h 2740692"/>
              <a:gd name="connsiteX4" fmla="*/ 0 w 12211492"/>
              <a:gd name="connsiteY4" fmla="*/ 2736494 h 2740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1492" h="2740692">
                <a:moveTo>
                  <a:pt x="0" y="2736494"/>
                </a:moveTo>
                <a:lnTo>
                  <a:pt x="12211492" y="2740692"/>
                </a:lnTo>
                <a:lnTo>
                  <a:pt x="2897372" y="0"/>
                </a:lnTo>
                <a:cubicBezTo>
                  <a:pt x="2897372" y="3331"/>
                  <a:pt x="967563" y="610030"/>
                  <a:pt x="5316" y="942061"/>
                </a:cubicBezTo>
                <a:lnTo>
                  <a:pt x="0" y="2736494"/>
                </a:ln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Medium Cond"/>
              <a:ea typeface="+mn-ea"/>
              <a:cs typeface="+mn-cs"/>
            </a:endParaRPr>
          </a:p>
        </p:txBody>
      </p:sp>
      <p:pic>
        <p:nvPicPr>
          <p:cNvPr id="14" name="Picture 13">
            <a:extLst>
              <a:ext uri="{FF2B5EF4-FFF2-40B4-BE49-F238E27FC236}">
                <a16:creationId xmlns:a16="http://schemas.microsoft.com/office/drawing/2014/main" id="{1B23CA1A-E838-4785-AEE6-907F441DBD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30404" y="607509"/>
            <a:ext cx="9971097" cy="5506996"/>
          </a:xfrm>
          <a:prstGeom prst="rect">
            <a:avLst/>
          </a:prstGeom>
        </p:spPr>
      </p:pic>
      <p:pic>
        <p:nvPicPr>
          <p:cNvPr id="16" name="Picture 15">
            <a:extLst>
              <a:ext uri="{FF2B5EF4-FFF2-40B4-BE49-F238E27FC236}">
                <a16:creationId xmlns:a16="http://schemas.microsoft.com/office/drawing/2014/main" id="{197DFD34-D1BC-4510-BC0C-2FA36A4254C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6387" y="1938758"/>
            <a:ext cx="3929392" cy="3929392"/>
          </a:xfrm>
          <a:prstGeom prst="rect">
            <a:avLst/>
          </a:prstGeom>
        </p:spPr>
      </p:pic>
      <p:sp>
        <p:nvSpPr>
          <p:cNvPr id="2" name="Date Placeholder 1">
            <a:extLst>
              <a:ext uri="{FF2B5EF4-FFF2-40B4-BE49-F238E27FC236}">
                <a16:creationId xmlns:a16="http://schemas.microsoft.com/office/drawing/2014/main" id="{1B70C770-E84A-42E1-9AA4-741CF41334F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9BBCD"/>
              </a:solidFill>
              <a:effectLst/>
              <a:uLnTx/>
              <a:uFillTx/>
              <a:latin typeface="Franklin Gothic Medium Cond"/>
              <a:ea typeface="+mn-ea"/>
              <a:cs typeface="+mn-cs"/>
            </a:endParaRPr>
          </a:p>
        </p:txBody>
      </p:sp>
      <p:sp>
        <p:nvSpPr>
          <p:cNvPr id="3" name="Footer Placeholder 2">
            <a:extLst>
              <a:ext uri="{FF2B5EF4-FFF2-40B4-BE49-F238E27FC236}">
                <a16:creationId xmlns:a16="http://schemas.microsoft.com/office/drawing/2014/main" id="{AF20C7EC-84C6-4E19-AB5F-6B12DB9E0CEA}"/>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9BBCD"/>
              </a:solidFill>
              <a:effectLst/>
              <a:uLnTx/>
              <a:uFillTx/>
              <a:latin typeface="Franklin Gothic Medium Cond"/>
              <a:ea typeface="+mn-ea"/>
              <a:cs typeface="+mn-cs"/>
            </a:endParaRPr>
          </a:p>
        </p:txBody>
      </p:sp>
      <p:sp>
        <p:nvSpPr>
          <p:cNvPr id="4" name="Slide Number Placeholder 3">
            <a:extLst>
              <a:ext uri="{FF2B5EF4-FFF2-40B4-BE49-F238E27FC236}">
                <a16:creationId xmlns:a16="http://schemas.microsoft.com/office/drawing/2014/main" id="{EBFB0501-C82B-4C23-81F4-90F9E17FBDC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CAC75-26B5-4356-8D4F-AE41242F276E}" type="slidenum">
              <a:rPr kumimoji="0" lang="en-US" sz="1200" b="0" i="0" u="none" strike="noStrike" kern="1200" cap="none" spc="0" normalizeH="0" baseline="0" noProof="0" smtClean="0">
                <a:ln>
                  <a:noFill/>
                </a:ln>
                <a:solidFill>
                  <a:srgbClr val="99BBCD"/>
                </a:solidFill>
                <a:effectLst/>
                <a:uLnTx/>
                <a:uFillTx/>
                <a:latin typeface="Franklin Gothic Medium C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99BBCD"/>
              </a:solidFill>
              <a:effectLst/>
              <a:uLnTx/>
              <a:uFillTx/>
              <a:latin typeface="Franklin Gothic Medium Cond"/>
              <a:ea typeface="+mn-ea"/>
              <a:cs typeface="+mn-cs"/>
            </a:endParaRPr>
          </a:p>
        </p:txBody>
      </p:sp>
      <p:grpSp>
        <p:nvGrpSpPr>
          <p:cNvPr id="15" name="Group 14">
            <a:extLst>
              <a:ext uri="{FF2B5EF4-FFF2-40B4-BE49-F238E27FC236}">
                <a16:creationId xmlns:a16="http://schemas.microsoft.com/office/drawing/2014/main" id="{E505CC6D-E41D-465F-BDDB-6EAA4142FC4A}"/>
              </a:ext>
            </a:extLst>
          </p:cNvPr>
          <p:cNvGrpSpPr/>
          <p:nvPr userDrawn="1"/>
        </p:nvGrpSpPr>
        <p:grpSpPr>
          <a:xfrm>
            <a:off x="329184" y="576071"/>
            <a:ext cx="8686800" cy="914400"/>
            <a:chOff x="329184" y="576071"/>
            <a:chExt cx="8686800" cy="914400"/>
          </a:xfrm>
        </p:grpSpPr>
        <p:cxnSp>
          <p:nvCxnSpPr>
            <p:cNvPr id="18" name="Straight Connector 17">
              <a:extLst>
                <a:ext uri="{FF2B5EF4-FFF2-40B4-BE49-F238E27FC236}">
                  <a16:creationId xmlns:a16="http://schemas.microsoft.com/office/drawing/2014/main" id="{F0FA12DB-EA96-4CC6-9B88-383ECAA2D5B4}"/>
                </a:ext>
              </a:extLst>
            </p:cNvPr>
            <p:cNvCxnSpPr/>
            <p:nvPr userDrawn="1"/>
          </p:nvCxnSpPr>
          <p:spPr>
            <a:xfrm>
              <a:off x="329184" y="750894"/>
              <a:ext cx="8686800" cy="0"/>
            </a:xfrm>
            <a:prstGeom prst="line">
              <a:avLst/>
            </a:prstGeom>
            <a:ln w="12700">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6F18C6E-4E1D-495B-8331-8E3081DD020F}"/>
                </a:ext>
              </a:extLst>
            </p:cNvPr>
            <p:cNvCxnSpPr/>
            <p:nvPr userDrawn="1"/>
          </p:nvCxnSpPr>
          <p:spPr>
            <a:xfrm>
              <a:off x="457200" y="1097461"/>
              <a:ext cx="7772400" cy="0"/>
            </a:xfrm>
            <a:prstGeom prst="line">
              <a:avLst/>
            </a:prstGeom>
            <a:ln w="12700">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62F9CB3-5F10-4EFD-B52C-744893DFC491}"/>
                </a:ext>
              </a:extLst>
            </p:cNvPr>
            <p:cNvCxnSpPr>
              <a:cxnSpLocks/>
            </p:cNvCxnSpPr>
            <p:nvPr userDrawn="1"/>
          </p:nvCxnSpPr>
          <p:spPr>
            <a:xfrm>
              <a:off x="685800" y="576071"/>
              <a:ext cx="0" cy="914400"/>
            </a:xfrm>
            <a:prstGeom prst="line">
              <a:avLst/>
            </a:prstGeom>
            <a:ln w="12700">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grpSp>
      <p:sp>
        <p:nvSpPr>
          <p:cNvPr id="5" name="Title 4">
            <a:extLst>
              <a:ext uri="{FF2B5EF4-FFF2-40B4-BE49-F238E27FC236}">
                <a16:creationId xmlns:a16="http://schemas.microsoft.com/office/drawing/2014/main" id="{6B1478F9-8ECA-4A01-BEF5-C22DA23F2005}"/>
              </a:ext>
            </a:extLst>
          </p:cNvPr>
          <p:cNvSpPr>
            <a:spLocks noGrp="1"/>
          </p:cNvSpPr>
          <p:nvPr>
            <p:ph type="title"/>
          </p:nvPr>
        </p:nvSpPr>
        <p:spPr/>
        <p:txBody>
          <a:bodyPr/>
          <a:lstStyle>
            <a:lvl1pPr>
              <a:defRPr baseline="0">
                <a:solidFill>
                  <a:schemeClr val="bg1"/>
                </a:solidFill>
              </a:defRPr>
            </a:lvl1pPr>
          </a:lstStyle>
          <a:p>
            <a:r>
              <a:rPr lang="en-US"/>
              <a:t>Click to edit Master title style</a:t>
            </a:r>
          </a:p>
        </p:txBody>
      </p:sp>
    </p:spTree>
    <p:extLst>
      <p:ext uri="{BB962C8B-B14F-4D97-AF65-F5344CB8AC3E}">
        <p14:creationId xmlns:p14="http://schemas.microsoft.com/office/powerpoint/2010/main" val="2859267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_1">
    <p:bg>
      <p:bgPr>
        <a:solidFill>
          <a:schemeClr val="tx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68567BCD-DCA0-4BE0-BEF8-B0F300B4B8B9}"/>
              </a:ext>
            </a:extLst>
          </p:cNvPr>
          <p:cNvSpPr/>
          <p:nvPr userDrawn="1"/>
        </p:nvSpPr>
        <p:spPr>
          <a:xfrm>
            <a:off x="0" y="0"/>
            <a:ext cx="12191999" cy="6858000"/>
          </a:xfrm>
          <a:prstGeom prst="rect">
            <a:avLst/>
          </a:prstGeom>
          <a:solidFill>
            <a:schemeClr val="tx1">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Medium Cond"/>
              <a:ea typeface="+mn-ea"/>
              <a:cs typeface="+mn-cs"/>
            </a:endParaRPr>
          </a:p>
        </p:txBody>
      </p:sp>
      <p:sp>
        <p:nvSpPr>
          <p:cNvPr id="13" name="Title 1">
            <a:extLst>
              <a:ext uri="{FF2B5EF4-FFF2-40B4-BE49-F238E27FC236}">
                <a16:creationId xmlns:a16="http://schemas.microsoft.com/office/drawing/2014/main" id="{B2649FDB-30C5-4EE9-A75C-EA23AE27F599}"/>
              </a:ext>
            </a:extLst>
          </p:cNvPr>
          <p:cNvSpPr>
            <a:spLocks noGrp="1"/>
          </p:cNvSpPr>
          <p:nvPr>
            <p:ph type="title" hasCustomPrompt="1"/>
          </p:nvPr>
        </p:nvSpPr>
        <p:spPr>
          <a:xfrm>
            <a:off x="831850" y="1294556"/>
            <a:ext cx="10515600" cy="2852737"/>
          </a:xfrm>
          <a:prstGeom prst="rect">
            <a:avLst/>
          </a:prstGeom>
        </p:spPr>
        <p:txBody>
          <a:bodyPr anchor="b"/>
          <a:lstStyle>
            <a:lvl1pPr algn="ctr">
              <a:defRPr sz="4800" baseline="0">
                <a:solidFill>
                  <a:schemeClr val="bg1"/>
                </a:solidFill>
              </a:defRPr>
            </a:lvl1pPr>
          </a:lstStyle>
          <a:p>
            <a:r>
              <a:rPr lang="en-US"/>
              <a:t>Click to edit </a:t>
            </a:r>
            <a:br>
              <a:rPr lang="en-US"/>
            </a:br>
            <a:r>
              <a:rPr lang="en-US"/>
              <a:t>Master title style</a:t>
            </a:r>
          </a:p>
        </p:txBody>
      </p:sp>
      <p:cxnSp>
        <p:nvCxnSpPr>
          <p:cNvPr id="14" name="Straight Connector 13">
            <a:extLst>
              <a:ext uri="{FF2B5EF4-FFF2-40B4-BE49-F238E27FC236}">
                <a16:creationId xmlns:a16="http://schemas.microsoft.com/office/drawing/2014/main" id="{99E2D39B-06C9-4568-93DE-2B212E2FF675}"/>
              </a:ext>
            </a:extLst>
          </p:cNvPr>
          <p:cNvCxnSpPr>
            <a:cxnSpLocks/>
          </p:cNvCxnSpPr>
          <p:nvPr userDrawn="1"/>
        </p:nvCxnSpPr>
        <p:spPr>
          <a:xfrm>
            <a:off x="914400" y="3556245"/>
            <a:ext cx="8229600" cy="0"/>
          </a:xfrm>
          <a:prstGeom prst="line">
            <a:avLst/>
          </a:prstGeom>
          <a:ln w="12700">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20B362A-675C-46A7-BBD4-F1DC98DFCB69}"/>
              </a:ext>
            </a:extLst>
          </p:cNvPr>
          <p:cNvCxnSpPr/>
          <p:nvPr userDrawn="1"/>
        </p:nvCxnSpPr>
        <p:spPr>
          <a:xfrm>
            <a:off x="3044952" y="3965306"/>
            <a:ext cx="8229600" cy="0"/>
          </a:xfrm>
          <a:prstGeom prst="line">
            <a:avLst/>
          </a:prstGeom>
          <a:ln w="12700">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F768D68-E629-42E3-A9DF-7628F7228F82}"/>
              </a:ext>
            </a:extLst>
          </p:cNvPr>
          <p:cNvCxnSpPr>
            <a:cxnSpLocks/>
          </p:cNvCxnSpPr>
          <p:nvPr userDrawn="1"/>
        </p:nvCxnSpPr>
        <p:spPr>
          <a:xfrm>
            <a:off x="914400" y="0"/>
            <a:ext cx="0" cy="4572000"/>
          </a:xfrm>
          <a:prstGeom prst="line">
            <a:avLst/>
          </a:prstGeom>
          <a:ln w="12700">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4D53A1B-CDF3-4DDF-90C3-CC7DC6C1D634}"/>
              </a:ext>
            </a:extLst>
          </p:cNvPr>
          <p:cNvCxnSpPr>
            <a:cxnSpLocks/>
          </p:cNvCxnSpPr>
          <p:nvPr userDrawn="1"/>
        </p:nvCxnSpPr>
        <p:spPr>
          <a:xfrm>
            <a:off x="11274552" y="3200400"/>
            <a:ext cx="0" cy="3657600"/>
          </a:xfrm>
          <a:prstGeom prst="line">
            <a:avLst/>
          </a:prstGeom>
          <a:ln w="12700">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C5A6D9E-672D-456A-AC46-AB237C804BC9}"/>
              </a:ext>
            </a:extLst>
          </p:cNvPr>
          <p:cNvCxnSpPr>
            <a:cxnSpLocks/>
          </p:cNvCxnSpPr>
          <p:nvPr userDrawn="1"/>
        </p:nvCxnSpPr>
        <p:spPr>
          <a:xfrm flipH="1">
            <a:off x="8074152" y="5943600"/>
            <a:ext cx="3200400" cy="1"/>
          </a:xfrm>
          <a:prstGeom prst="line">
            <a:avLst/>
          </a:prstGeom>
          <a:ln w="12700">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41B0BF6-E76D-4F80-90B8-01B28BD508A1}"/>
              </a:ext>
            </a:extLst>
          </p:cNvPr>
          <p:cNvCxnSpPr>
            <a:cxnSpLocks/>
          </p:cNvCxnSpPr>
          <p:nvPr userDrawn="1"/>
        </p:nvCxnSpPr>
        <p:spPr>
          <a:xfrm flipH="1">
            <a:off x="914400" y="914400"/>
            <a:ext cx="3200400" cy="1"/>
          </a:xfrm>
          <a:prstGeom prst="line">
            <a:avLst/>
          </a:prstGeom>
          <a:ln w="12700">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34710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trategic Capabilities Dark blue Strategi Change">
    <p:bg>
      <p:bgPr>
        <a:solidFill>
          <a:schemeClr val="tx2"/>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C146E0E1-4D9C-4126-AA38-4EFA15569223}"/>
              </a:ext>
            </a:extLst>
          </p:cNvPr>
          <p:cNvSpPr/>
          <p:nvPr userDrawn="1"/>
        </p:nvSpPr>
        <p:spPr>
          <a:xfrm>
            <a:off x="-5316" y="3237614"/>
            <a:ext cx="12211492" cy="3625703"/>
          </a:xfrm>
          <a:custGeom>
            <a:avLst/>
            <a:gdLst>
              <a:gd name="connsiteX0" fmla="*/ 0 w 12195544"/>
              <a:gd name="connsiteY0" fmla="*/ 2971800 h 2971800"/>
              <a:gd name="connsiteX1" fmla="*/ 12195544 w 12195544"/>
              <a:gd name="connsiteY1" fmla="*/ 2971800 h 2971800"/>
              <a:gd name="connsiteX2" fmla="*/ 3099391 w 12195544"/>
              <a:gd name="connsiteY2" fmla="*/ 0 h 2971800"/>
              <a:gd name="connsiteX3" fmla="*/ 0 w 12195544"/>
              <a:gd name="connsiteY3" fmla="*/ 1095153 h 2971800"/>
              <a:gd name="connsiteX4" fmla="*/ 0 w 12195544"/>
              <a:gd name="connsiteY4" fmla="*/ 2971800 h 2971800"/>
              <a:gd name="connsiteX0" fmla="*/ 0 w 12195544"/>
              <a:gd name="connsiteY0" fmla="*/ 2535035 h 2535035"/>
              <a:gd name="connsiteX1" fmla="*/ 12195544 w 12195544"/>
              <a:gd name="connsiteY1" fmla="*/ 2535035 h 2535035"/>
              <a:gd name="connsiteX2" fmla="*/ 2886740 w 12195544"/>
              <a:gd name="connsiteY2" fmla="*/ 0 h 2535035"/>
              <a:gd name="connsiteX3" fmla="*/ 0 w 12195544"/>
              <a:gd name="connsiteY3" fmla="*/ 658388 h 2535035"/>
              <a:gd name="connsiteX4" fmla="*/ 0 w 12195544"/>
              <a:gd name="connsiteY4" fmla="*/ 2535035 h 2535035"/>
              <a:gd name="connsiteX0" fmla="*/ 0 w 12195544"/>
              <a:gd name="connsiteY0" fmla="*/ 2535035 h 2535035"/>
              <a:gd name="connsiteX1" fmla="*/ 12195544 w 12195544"/>
              <a:gd name="connsiteY1" fmla="*/ 2535035 h 2535035"/>
              <a:gd name="connsiteX2" fmla="*/ 2886740 w 12195544"/>
              <a:gd name="connsiteY2" fmla="*/ 0 h 2535035"/>
              <a:gd name="connsiteX3" fmla="*/ 0 w 12195544"/>
              <a:gd name="connsiteY3" fmla="*/ 658388 h 2535035"/>
              <a:gd name="connsiteX4" fmla="*/ 0 w 12195544"/>
              <a:gd name="connsiteY4" fmla="*/ 2535035 h 2535035"/>
              <a:gd name="connsiteX0" fmla="*/ 0 w 12195544"/>
              <a:gd name="connsiteY0" fmla="*/ 2535035 h 2535035"/>
              <a:gd name="connsiteX1" fmla="*/ 12195544 w 12195544"/>
              <a:gd name="connsiteY1" fmla="*/ 2535035 h 2535035"/>
              <a:gd name="connsiteX2" fmla="*/ 2886740 w 12195544"/>
              <a:gd name="connsiteY2" fmla="*/ 0 h 2535035"/>
              <a:gd name="connsiteX3" fmla="*/ 0 w 12195544"/>
              <a:gd name="connsiteY3" fmla="*/ 658388 h 2535035"/>
              <a:gd name="connsiteX4" fmla="*/ 0 w 12195544"/>
              <a:gd name="connsiteY4" fmla="*/ 2535035 h 2535035"/>
              <a:gd name="connsiteX0" fmla="*/ 5316 w 12200860"/>
              <a:gd name="connsiteY0" fmla="*/ 2535035 h 2535035"/>
              <a:gd name="connsiteX1" fmla="*/ 12200860 w 12200860"/>
              <a:gd name="connsiteY1" fmla="*/ 2535035 h 2535035"/>
              <a:gd name="connsiteX2" fmla="*/ 2892056 w 12200860"/>
              <a:gd name="connsiteY2" fmla="*/ 0 h 2535035"/>
              <a:gd name="connsiteX3" fmla="*/ 0 w 12200860"/>
              <a:gd name="connsiteY3" fmla="*/ 1068137 h 2535035"/>
              <a:gd name="connsiteX4" fmla="*/ 5316 w 12200860"/>
              <a:gd name="connsiteY4" fmla="*/ 2535035 h 2535035"/>
              <a:gd name="connsiteX0" fmla="*/ 5316 w 12200860"/>
              <a:gd name="connsiteY0" fmla="*/ 2535035 h 2535035"/>
              <a:gd name="connsiteX1" fmla="*/ 12200860 w 12200860"/>
              <a:gd name="connsiteY1" fmla="*/ 2535035 h 2535035"/>
              <a:gd name="connsiteX2" fmla="*/ 2892056 w 12200860"/>
              <a:gd name="connsiteY2" fmla="*/ 0 h 2535035"/>
              <a:gd name="connsiteX3" fmla="*/ 0 w 12200860"/>
              <a:gd name="connsiteY3" fmla="*/ 1068137 h 2535035"/>
              <a:gd name="connsiteX4" fmla="*/ 5316 w 12200860"/>
              <a:gd name="connsiteY4" fmla="*/ 2535035 h 2535035"/>
              <a:gd name="connsiteX0" fmla="*/ 5316 w 12200860"/>
              <a:gd name="connsiteY0" fmla="*/ 2535035 h 2535035"/>
              <a:gd name="connsiteX1" fmla="*/ 12200860 w 12200860"/>
              <a:gd name="connsiteY1" fmla="*/ 2535035 h 2535035"/>
              <a:gd name="connsiteX2" fmla="*/ 2892056 w 12200860"/>
              <a:gd name="connsiteY2" fmla="*/ 0 h 2535035"/>
              <a:gd name="connsiteX3" fmla="*/ 0 w 12200860"/>
              <a:gd name="connsiteY3" fmla="*/ 942061 h 2535035"/>
              <a:gd name="connsiteX4" fmla="*/ 5316 w 12200860"/>
              <a:gd name="connsiteY4" fmla="*/ 2535035 h 2535035"/>
              <a:gd name="connsiteX0" fmla="*/ 5316 w 12200860"/>
              <a:gd name="connsiteY0" fmla="*/ 2535035 h 2535035"/>
              <a:gd name="connsiteX1" fmla="*/ 12200860 w 12200860"/>
              <a:gd name="connsiteY1" fmla="*/ 2535035 h 2535035"/>
              <a:gd name="connsiteX2" fmla="*/ 2892056 w 12200860"/>
              <a:gd name="connsiteY2" fmla="*/ 0 h 2535035"/>
              <a:gd name="connsiteX3" fmla="*/ 0 w 12200860"/>
              <a:gd name="connsiteY3" fmla="*/ 942061 h 2535035"/>
              <a:gd name="connsiteX4" fmla="*/ 5316 w 12200860"/>
              <a:gd name="connsiteY4" fmla="*/ 2535035 h 2535035"/>
              <a:gd name="connsiteX0" fmla="*/ 5316 w 12206176"/>
              <a:gd name="connsiteY0" fmla="*/ 2535035 h 2740692"/>
              <a:gd name="connsiteX1" fmla="*/ 12206176 w 12206176"/>
              <a:gd name="connsiteY1" fmla="*/ 2740692 h 2740692"/>
              <a:gd name="connsiteX2" fmla="*/ 2892056 w 12206176"/>
              <a:gd name="connsiteY2" fmla="*/ 0 h 2740692"/>
              <a:gd name="connsiteX3" fmla="*/ 0 w 12206176"/>
              <a:gd name="connsiteY3" fmla="*/ 942061 h 2740692"/>
              <a:gd name="connsiteX4" fmla="*/ 5316 w 12206176"/>
              <a:gd name="connsiteY4" fmla="*/ 2535035 h 2740692"/>
              <a:gd name="connsiteX0" fmla="*/ 0 w 12211492"/>
              <a:gd name="connsiteY0" fmla="*/ 2736494 h 2740692"/>
              <a:gd name="connsiteX1" fmla="*/ 12211492 w 12211492"/>
              <a:gd name="connsiteY1" fmla="*/ 2740692 h 2740692"/>
              <a:gd name="connsiteX2" fmla="*/ 2897372 w 12211492"/>
              <a:gd name="connsiteY2" fmla="*/ 0 h 2740692"/>
              <a:gd name="connsiteX3" fmla="*/ 5316 w 12211492"/>
              <a:gd name="connsiteY3" fmla="*/ 942061 h 2740692"/>
              <a:gd name="connsiteX4" fmla="*/ 0 w 12211492"/>
              <a:gd name="connsiteY4" fmla="*/ 2736494 h 2740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1492" h="2740692">
                <a:moveTo>
                  <a:pt x="0" y="2736494"/>
                </a:moveTo>
                <a:lnTo>
                  <a:pt x="12211492" y="2740692"/>
                </a:lnTo>
                <a:lnTo>
                  <a:pt x="2897372" y="0"/>
                </a:lnTo>
                <a:cubicBezTo>
                  <a:pt x="2897372" y="3331"/>
                  <a:pt x="967563" y="610030"/>
                  <a:pt x="5316" y="942061"/>
                </a:cubicBezTo>
                <a:lnTo>
                  <a:pt x="0" y="2736494"/>
                </a:ln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Medium Cond"/>
              <a:ea typeface="+mn-ea"/>
              <a:cs typeface="+mn-cs"/>
            </a:endParaRPr>
          </a:p>
        </p:txBody>
      </p:sp>
      <p:pic>
        <p:nvPicPr>
          <p:cNvPr id="14" name="Picture 13">
            <a:extLst>
              <a:ext uri="{FF2B5EF4-FFF2-40B4-BE49-F238E27FC236}">
                <a16:creationId xmlns:a16="http://schemas.microsoft.com/office/drawing/2014/main" id="{E54721F4-BCAE-4CBE-A280-AA31ED93AF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30404" y="607509"/>
            <a:ext cx="9971097" cy="5506996"/>
          </a:xfrm>
          <a:prstGeom prst="rect">
            <a:avLst/>
          </a:prstGeom>
        </p:spPr>
      </p:pic>
      <p:grpSp>
        <p:nvGrpSpPr>
          <p:cNvPr id="15" name="Group 14">
            <a:extLst>
              <a:ext uri="{FF2B5EF4-FFF2-40B4-BE49-F238E27FC236}">
                <a16:creationId xmlns:a16="http://schemas.microsoft.com/office/drawing/2014/main" id="{1A1C017E-814B-4195-A4D9-2FE5AD56BDC0}"/>
              </a:ext>
            </a:extLst>
          </p:cNvPr>
          <p:cNvGrpSpPr/>
          <p:nvPr userDrawn="1"/>
        </p:nvGrpSpPr>
        <p:grpSpPr>
          <a:xfrm>
            <a:off x="329184" y="576071"/>
            <a:ext cx="8686800" cy="914400"/>
            <a:chOff x="329184" y="576071"/>
            <a:chExt cx="8686800" cy="914400"/>
          </a:xfrm>
        </p:grpSpPr>
        <p:cxnSp>
          <p:nvCxnSpPr>
            <p:cNvPr id="17" name="Straight Connector 16">
              <a:extLst>
                <a:ext uri="{FF2B5EF4-FFF2-40B4-BE49-F238E27FC236}">
                  <a16:creationId xmlns:a16="http://schemas.microsoft.com/office/drawing/2014/main" id="{7D539956-0438-4741-9ED9-F4E0BC739B7D}"/>
                </a:ext>
              </a:extLst>
            </p:cNvPr>
            <p:cNvCxnSpPr/>
            <p:nvPr userDrawn="1"/>
          </p:nvCxnSpPr>
          <p:spPr>
            <a:xfrm>
              <a:off x="329184" y="750894"/>
              <a:ext cx="8686800" cy="0"/>
            </a:xfrm>
            <a:prstGeom prst="line">
              <a:avLst/>
            </a:prstGeom>
            <a:ln w="12700">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3ACB24E-23AB-4D4B-B30E-47EB13000EDF}"/>
                </a:ext>
              </a:extLst>
            </p:cNvPr>
            <p:cNvCxnSpPr/>
            <p:nvPr userDrawn="1"/>
          </p:nvCxnSpPr>
          <p:spPr>
            <a:xfrm>
              <a:off x="457200" y="1097461"/>
              <a:ext cx="7772400" cy="0"/>
            </a:xfrm>
            <a:prstGeom prst="line">
              <a:avLst/>
            </a:prstGeom>
            <a:ln w="12700">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56BF998-841B-449A-8A56-5D61EAC59CA2}"/>
                </a:ext>
              </a:extLst>
            </p:cNvPr>
            <p:cNvCxnSpPr>
              <a:cxnSpLocks/>
            </p:cNvCxnSpPr>
            <p:nvPr userDrawn="1"/>
          </p:nvCxnSpPr>
          <p:spPr>
            <a:xfrm>
              <a:off x="685800" y="576071"/>
              <a:ext cx="0" cy="914400"/>
            </a:xfrm>
            <a:prstGeom prst="line">
              <a:avLst/>
            </a:prstGeom>
            <a:ln w="12700">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grpSp>
      <p:pic>
        <p:nvPicPr>
          <p:cNvPr id="16" name="Picture 15">
            <a:extLst>
              <a:ext uri="{FF2B5EF4-FFF2-40B4-BE49-F238E27FC236}">
                <a16:creationId xmlns:a16="http://schemas.microsoft.com/office/drawing/2014/main" id="{21E1E282-7970-4CD5-92D1-1D8E776CC65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6387" y="1938758"/>
            <a:ext cx="3929392" cy="3929392"/>
          </a:xfrm>
          <a:prstGeom prst="rect">
            <a:avLst/>
          </a:prstGeom>
        </p:spPr>
      </p:pic>
      <p:sp>
        <p:nvSpPr>
          <p:cNvPr id="2" name="Date Placeholder 1">
            <a:extLst>
              <a:ext uri="{FF2B5EF4-FFF2-40B4-BE49-F238E27FC236}">
                <a16:creationId xmlns:a16="http://schemas.microsoft.com/office/drawing/2014/main" id="{67D13ED5-EEE3-4374-915C-53832D7CE45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9BBCD"/>
              </a:solidFill>
              <a:effectLst/>
              <a:uLnTx/>
              <a:uFillTx/>
              <a:latin typeface="Franklin Gothic Medium Cond"/>
              <a:ea typeface="+mn-ea"/>
              <a:cs typeface="+mn-cs"/>
            </a:endParaRPr>
          </a:p>
        </p:txBody>
      </p:sp>
      <p:sp>
        <p:nvSpPr>
          <p:cNvPr id="3" name="Footer Placeholder 2">
            <a:extLst>
              <a:ext uri="{FF2B5EF4-FFF2-40B4-BE49-F238E27FC236}">
                <a16:creationId xmlns:a16="http://schemas.microsoft.com/office/drawing/2014/main" id="{C6002054-E093-4D14-81AD-B78282302FF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9BBCD"/>
              </a:solidFill>
              <a:effectLst/>
              <a:uLnTx/>
              <a:uFillTx/>
              <a:latin typeface="Franklin Gothic Medium Cond"/>
              <a:ea typeface="+mn-ea"/>
              <a:cs typeface="+mn-cs"/>
            </a:endParaRPr>
          </a:p>
        </p:txBody>
      </p:sp>
      <p:sp>
        <p:nvSpPr>
          <p:cNvPr id="4" name="Slide Number Placeholder 3">
            <a:extLst>
              <a:ext uri="{FF2B5EF4-FFF2-40B4-BE49-F238E27FC236}">
                <a16:creationId xmlns:a16="http://schemas.microsoft.com/office/drawing/2014/main" id="{D4292BBA-4088-4CD4-9B2D-E8E37353B0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CAC75-26B5-4356-8D4F-AE41242F276E}" type="slidenum">
              <a:rPr kumimoji="0" lang="en-US" sz="1200" b="0" i="0" u="none" strike="noStrike" kern="1200" cap="none" spc="0" normalizeH="0" baseline="0" noProof="0" smtClean="0">
                <a:ln>
                  <a:noFill/>
                </a:ln>
                <a:solidFill>
                  <a:srgbClr val="99BBCD"/>
                </a:solidFill>
                <a:effectLst/>
                <a:uLnTx/>
                <a:uFillTx/>
                <a:latin typeface="Franklin Gothic Medium C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99BBCD"/>
              </a:solidFill>
              <a:effectLst/>
              <a:uLnTx/>
              <a:uFillTx/>
              <a:latin typeface="Franklin Gothic Medium Cond"/>
              <a:ea typeface="+mn-ea"/>
              <a:cs typeface="+mn-cs"/>
            </a:endParaRPr>
          </a:p>
        </p:txBody>
      </p:sp>
      <p:sp>
        <p:nvSpPr>
          <p:cNvPr id="5" name="Title 4">
            <a:extLst>
              <a:ext uri="{FF2B5EF4-FFF2-40B4-BE49-F238E27FC236}">
                <a16:creationId xmlns:a16="http://schemas.microsoft.com/office/drawing/2014/main" id="{FDEA78A7-F2FE-42A8-B31D-0CA0D476FA2E}"/>
              </a:ext>
            </a:extLst>
          </p:cNvPr>
          <p:cNvSpPr>
            <a:spLocks noGrp="1"/>
          </p:cNvSpPr>
          <p:nvPr>
            <p:ph type="title"/>
          </p:nvPr>
        </p:nvSpPr>
        <p:spPr/>
        <p:txBody>
          <a:bodyPr/>
          <a:lstStyle>
            <a:lvl1pPr>
              <a:defRPr baseline="0">
                <a:solidFill>
                  <a:schemeClr val="bg1"/>
                </a:solidFill>
              </a:defRPr>
            </a:lvl1pPr>
          </a:lstStyle>
          <a:p>
            <a:r>
              <a:rPr lang="en-US"/>
              <a:t>Click to edit Master title style</a:t>
            </a:r>
          </a:p>
        </p:txBody>
      </p:sp>
    </p:spTree>
    <p:extLst>
      <p:ext uri="{BB962C8B-B14F-4D97-AF65-F5344CB8AC3E}">
        <p14:creationId xmlns:p14="http://schemas.microsoft.com/office/powerpoint/2010/main" val="20222244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Our Craft">
    <p:bg>
      <p:bgPr>
        <a:solidFill>
          <a:schemeClr val="bg1">
            <a:lumMod val="95000"/>
          </a:schemeClr>
        </a:solidFill>
        <a:effectLst/>
      </p:bgPr>
    </p:bg>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FD9F4D95-8329-4F1D-9189-929B07472B63}"/>
              </a:ext>
            </a:extLst>
          </p:cNvPr>
          <p:cNvSpPr/>
          <p:nvPr userDrawn="1"/>
        </p:nvSpPr>
        <p:spPr>
          <a:xfrm>
            <a:off x="-5316" y="3237614"/>
            <a:ext cx="12211492" cy="3625703"/>
          </a:xfrm>
          <a:custGeom>
            <a:avLst/>
            <a:gdLst>
              <a:gd name="connsiteX0" fmla="*/ 0 w 12195544"/>
              <a:gd name="connsiteY0" fmla="*/ 2971800 h 2971800"/>
              <a:gd name="connsiteX1" fmla="*/ 12195544 w 12195544"/>
              <a:gd name="connsiteY1" fmla="*/ 2971800 h 2971800"/>
              <a:gd name="connsiteX2" fmla="*/ 3099391 w 12195544"/>
              <a:gd name="connsiteY2" fmla="*/ 0 h 2971800"/>
              <a:gd name="connsiteX3" fmla="*/ 0 w 12195544"/>
              <a:gd name="connsiteY3" fmla="*/ 1095153 h 2971800"/>
              <a:gd name="connsiteX4" fmla="*/ 0 w 12195544"/>
              <a:gd name="connsiteY4" fmla="*/ 2971800 h 2971800"/>
              <a:gd name="connsiteX0" fmla="*/ 0 w 12195544"/>
              <a:gd name="connsiteY0" fmla="*/ 2535035 h 2535035"/>
              <a:gd name="connsiteX1" fmla="*/ 12195544 w 12195544"/>
              <a:gd name="connsiteY1" fmla="*/ 2535035 h 2535035"/>
              <a:gd name="connsiteX2" fmla="*/ 2886740 w 12195544"/>
              <a:gd name="connsiteY2" fmla="*/ 0 h 2535035"/>
              <a:gd name="connsiteX3" fmla="*/ 0 w 12195544"/>
              <a:gd name="connsiteY3" fmla="*/ 658388 h 2535035"/>
              <a:gd name="connsiteX4" fmla="*/ 0 w 12195544"/>
              <a:gd name="connsiteY4" fmla="*/ 2535035 h 2535035"/>
              <a:gd name="connsiteX0" fmla="*/ 0 w 12195544"/>
              <a:gd name="connsiteY0" fmla="*/ 2535035 h 2535035"/>
              <a:gd name="connsiteX1" fmla="*/ 12195544 w 12195544"/>
              <a:gd name="connsiteY1" fmla="*/ 2535035 h 2535035"/>
              <a:gd name="connsiteX2" fmla="*/ 2886740 w 12195544"/>
              <a:gd name="connsiteY2" fmla="*/ 0 h 2535035"/>
              <a:gd name="connsiteX3" fmla="*/ 0 w 12195544"/>
              <a:gd name="connsiteY3" fmla="*/ 658388 h 2535035"/>
              <a:gd name="connsiteX4" fmla="*/ 0 w 12195544"/>
              <a:gd name="connsiteY4" fmla="*/ 2535035 h 2535035"/>
              <a:gd name="connsiteX0" fmla="*/ 0 w 12195544"/>
              <a:gd name="connsiteY0" fmla="*/ 2535035 h 2535035"/>
              <a:gd name="connsiteX1" fmla="*/ 12195544 w 12195544"/>
              <a:gd name="connsiteY1" fmla="*/ 2535035 h 2535035"/>
              <a:gd name="connsiteX2" fmla="*/ 2886740 w 12195544"/>
              <a:gd name="connsiteY2" fmla="*/ 0 h 2535035"/>
              <a:gd name="connsiteX3" fmla="*/ 0 w 12195544"/>
              <a:gd name="connsiteY3" fmla="*/ 658388 h 2535035"/>
              <a:gd name="connsiteX4" fmla="*/ 0 w 12195544"/>
              <a:gd name="connsiteY4" fmla="*/ 2535035 h 2535035"/>
              <a:gd name="connsiteX0" fmla="*/ 5316 w 12200860"/>
              <a:gd name="connsiteY0" fmla="*/ 2535035 h 2535035"/>
              <a:gd name="connsiteX1" fmla="*/ 12200860 w 12200860"/>
              <a:gd name="connsiteY1" fmla="*/ 2535035 h 2535035"/>
              <a:gd name="connsiteX2" fmla="*/ 2892056 w 12200860"/>
              <a:gd name="connsiteY2" fmla="*/ 0 h 2535035"/>
              <a:gd name="connsiteX3" fmla="*/ 0 w 12200860"/>
              <a:gd name="connsiteY3" fmla="*/ 1068137 h 2535035"/>
              <a:gd name="connsiteX4" fmla="*/ 5316 w 12200860"/>
              <a:gd name="connsiteY4" fmla="*/ 2535035 h 2535035"/>
              <a:gd name="connsiteX0" fmla="*/ 5316 w 12200860"/>
              <a:gd name="connsiteY0" fmla="*/ 2535035 h 2535035"/>
              <a:gd name="connsiteX1" fmla="*/ 12200860 w 12200860"/>
              <a:gd name="connsiteY1" fmla="*/ 2535035 h 2535035"/>
              <a:gd name="connsiteX2" fmla="*/ 2892056 w 12200860"/>
              <a:gd name="connsiteY2" fmla="*/ 0 h 2535035"/>
              <a:gd name="connsiteX3" fmla="*/ 0 w 12200860"/>
              <a:gd name="connsiteY3" fmla="*/ 1068137 h 2535035"/>
              <a:gd name="connsiteX4" fmla="*/ 5316 w 12200860"/>
              <a:gd name="connsiteY4" fmla="*/ 2535035 h 2535035"/>
              <a:gd name="connsiteX0" fmla="*/ 5316 w 12200860"/>
              <a:gd name="connsiteY0" fmla="*/ 2535035 h 2535035"/>
              <a:gd name="connsiteX1" fmla="*/ 12200860 w 12200860"/>
              <a:gd name="connsiteY1" fmla="*/ 2535035 h 2535035"/>
              <a:gd name="connsiteX2" fmla="*/ 2892056 w 12200860"/>
              <a:gd name="connsiteY2" fmla="*/ 0 h 2535035"/>
              <a:gd name="connsiteX3" fmla="*/ 0 w 12200860"/>
              <a:gd name="connsiteY3" fmla="*/ 942061 h 2535035"/>
              <a:gd name="connsiteX4" fmla="*/ 5316 w 12200860"/>
              <a:gd name="connsiteY4" fmla="*/ 2535035 h 2535035"/>
              <a:gd name="connsiteX0" fmla="*/ 5316 w 12200860"/>
              <a:gd name="connsiteY0" fmla="*/ 2535035 h 2535035"/>
              <a:gd name="connsiteX1" fmla="*/ 12200860 w 12200860"/>
              <a:gd name="connsiteY1" fmla="*/ 2535035 h 2535035"/>
              <a:gd name="connsiteX2" fmla="*/ 2892056 w 12200860"/>
              <a:gd name="connsiteY2" fmla="*/ 0 h 2535035"/>
              <a:gd name="connsiteX3" fmla="*/ 0 w 12200860"/>
              <a:gd name="connsiteY3" fmla="*/ 942061 h 2535035"/>
              <a:gd name="connsiteX4" fmla="*/ 5316 w 12200860"/>
              <a:gd name="connsiteY4" fmla="*/ 2535035 h 2535035"/>
              <a:gd name="connsiteX0" fmla="*/ 5316 w 12206176"/>
              <a:gd name="connsiteY0" fmla="*/ 2535035 h 2740692"/>
              <a:gd name="connsiteX1" fmla="*/ 12206176 w 12206176"/>
              <a:gd name="connsiteY1" fmla="*/ 2740692 h 2740692"/>
              <a:gd name="connsiteX2" fmla="*/ 2892056 w 12206176"/>
              <a:gd name="connsiteY2" fmla="*/ 0 h 2740692"/>
              <a:gd name="connsiteX3" fmla="*/ 0 w 12206176"/>
              <a:gd name="connsiteY3" fmla="*/ 942061 h 2740692"/>
              <a:gd name="connsiteX4" fmla="*/ 5316 w 12206176"/>
              <a:gd name="connsiteY4" fmla="*/ 2535035 h 2740692"/>
              <a:gd name="connsiteX0" fmla="*/ 0 w 12211492"/>
              <a:gd name="connsiteY0" fmla="*/ 2736494 h 2740692"/>
              <a:gd name="connsiteX1" fmla="*/ 12211492 w 12211492"/>
              <a:gd name="connsiteY1" fmla="*/ 2740692 h 2740692"/>
              <a:gd name="connsiteX2" fmla="*/ 2897372 w 12211492"/>
              <a:gd name="connsiteY2" fmla="*/ 0 h 2740692"/>
              <a:gd name="connsiteX3" fmla="*/ 5316 w 12211492"/>
              <a:gd name="connsiteY3" fmla="*/ 942061 h 2740692"/>
              <a:gd name="connsiteX4" fmla="*/ 0 w 12211492"/>
              <a:gd name="connsiteY4" fmla="*/ 2736494 h 2740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1492" h="2740692">
                <a:moveTo>
                  <a:pt x="0" y="2736494"/>
                </a:moveTo>
                <a:lnTo>
                  <a:pt x="12211492" y="2740692"/>
                </a:lnTo>
                <a:lnTo>
                  <a:pt x="2897372" y="0"/>
                </a:lnTo>
                <a:cubicBezTo>
                  <a:pt x="2897372" y="3331"/>
                  <a:pt x="967563" y="610030"/>
                  <a:pt x="5316" y="942061"/>
                </a:cubicBezTo>
                <a:lnTo>
                  <a:pt x="0" y="273649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Medium Cond"/>
              <a:ea typeface="+mn-ea"/>
              <a:cs typeface="+mn-cs"/>
            </a:endParaRPr>
          </a:p>
        </p:txBody>
      </p:sp>
      <p:sp>
        <p:nvSpPr>
          <p:cNvPr id="9" name="Content Placeholder 2">
            <a:extLst>
              <a:ext uri="{FF2B5EF4-FFF2-40B4-BE49-F238E27FC236}">
                <a16:creationId xmlns:a16="http://schemas.microsoft.com/office/drawing/2014/main" id="{42253176-F0B8-4504-9425-037B3B0B0329}"/>
              </a:ext>
            </a:extLst>
          </p:cNvPr>
          <p:cNvSpPr>
            <a:spLocks noGrp="1"/>
          </p:cNvSpPr>
          <p:nvPr>
            <p:ph idx="1"/>
          </p:nvPr>
        </p:nvSpPr>
        <p:spPr>
          <a:xfrm>
            <a:off x="5583369" y="2951385"/>
            <a:ext cx="5764335" cy="3073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2">
            <a:extLst>
              <a:ext uri="{FF2B5EF4-FFF2-40B4-BE49-F238E27FC236}">
                <a16:creationId xmlns:a16="http://schemas.microsoft.com/office/drawing/2014/main" id="{E193EE12-9A2D-4DB3-90DC-55ABEED76427}"/>
              </a:ext>
            </a:extLst>
          </p:cNvPr>
          <p:cNvSpPr>
            <a:spLocks noGrp="1"/>
          </p:cNvSpPr>
          <p:nvPr>
            <p:ph type="body" sz="quarter" idx="10" hasCustomPrompt="1"/>
          </p:nvPr>
        </p:nvSpPr>
        <p:spPr>
          <a:xfrm>
            <a:off x="5583369" y="2455641"/>
            <a:ext cx="5764335" cy="502920"/>
          </a:xfrm>
        </p:spPr>
        <p:txBody>
          <a:bodyPr>
            <a:normAutofit/>
          </a:bodyPr>
          <a:lstStyle>
            <a:lvl1pPr marL="0" indent="0">
              <a:buNone/>
              <a:defRPr lang="en-US" sz="3000" b="0" i="0" kern="1200" baseline="0" dirty="0">
                <a:solidFill>
                  <a:schemeClr val="tx1"/>
                </a:solidFill>
                <a:latin typeface="Franklin Gothic Demi Cond" panose="020B0706030402020204" pitchFamily="34" charset="0"/>
                <a:ea typeface="+mn-ea"/>
                <a:cs typeface="+mn-cs"/>
              </a:defRPr>
            </a:lvl1pPr>
          </a:lstStyle>
          <a:p>
            <a:pPr lvl="0"/>
            <a:r>
              <a:rPr lang="en-US"/>
              <a:t>Click to Edit Master Styles</a:t>
            </a:r>
          </a:p>
        </p:txBody>
      </p:sp>
      <p:sp>
        <p:nvSpPr>
          <p:cNvPr id="2" name="Date Placeholder 1">
            <a:extLst>
              <a:ext uri="{FF2B5EF4-FFF2-40B4-BE49-F238E27FC236}">
                <a16:creationId xmlns:a16="http://schemas.microsoft.com/office/drawing/2014/main" id="{0702B8F7-D412-4189-8163-F75F9C4ED4BC}"/>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9BBCD"/>
              </a:solidFill>
              <a:effectLst/>
              <a:uLnTx/>
              <a:uFillTx/>
              <a:latin typeface="Franklin Gothic Medium Cond"/>
              <a:ea typeface="+mn-ea"/>
              <a:cs typeface="+mn-cs"/>
            </a:endParaRPr>
          </a:p>
        </p:txBody>
      </p:sp>
      <p:sp>
        <p:nvSpPr>
          <p:cNvPr id="3" name="Footer Placeholder 2">
            <a:extLst>
              <a:ext uri="{FF2B5EF4-FFF2-40B4-BE49-F238E27FC236}">
                <a16:creationId xmlns:a16="http://schemas.microsoft.com/office/drawing/2014/main" id="{88ADAD0D-4576-42EF-BD6F-EE8C231D2A1B}"/>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9BBCD"/>
              </a:solidFill>
              <a:effectLst/>
              <a:uLnTx/>
              <a:uFillTx/>
              <a:latin typeface="Franklin Gothic Medium Cond"/>
              <a:ea typeface="+mn-ea"/>
              <a:cs typeface="+mn-cs"/>
            </a:endParaRPr>
          </a:p>
        </p:txBody>
      </p:sp>
      <p:sp>
        <p:nvSpPr>
          <p:cNvPr id="4" name="Slide Number Placeholder 3">
            <a:extLst>
              <a:ext uri="{FF2B5EF4-FFF2-40B4-BE49-F238E27FC236}">
                <a16:creationId xmlns:a16="http://schemas.microsoft.com/office/drawing/2014/main" id="{BD53707A-B135-4CD5-B552-E8B1277D57DB}"/>
              </a:ext>
            </a:extLst>
          </p:cNvPr>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CAC75-26B5-4356-8D4F-AE41242F276E}" type="slidenum">
              <a:rPr kumimoji="0" lang="en-US" sz="1200" b="0" i="0" u="none" strike="noStrike" kern="1200" cap="none" spc="0" normalizeH="0" baseline="0" noProof="0" smtClean="0">
                <a:ln>
                  <a:noFill/>
                </a:ln>
                <a:solidFill>
                  <a:srgbClr val="99BBCD"/>
                </a:solidFill>
                <a:effectLst/>
                <a:uLnTx/>
                <a:uFillTx/>
                <a:latin typeface="Franklin Gothic Medium C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99BBCD"/>
              </a:solidFill>
              <a:effectLst/>
              <a:uLnTx/>
              <a:uFillTx/>
              <a:latin typeface="Franklin Gothic Medium Cond"/>
              <a:ea typeface="+mn-ea"/>
              <a:cs typeface="+mn-cs"/>
            </a:endParaRPr>
          </a:p>
        </p:txBody>
      </p:sp>
      <p:pic>
        <p:nvPicPr>
          <p:cNvPr id="14" name="Picture 13">
            <a:extLst>
              <a:ext uri="{FF2B5EF4-FFF2-40B4-BE49-F238E27FC236}">
                <a16:creationId xmlns:a16="http://schemas.microsoft.com/office/drawing/2014/main" id="{CFFA3240-F149-4B42-8C14-188A7A6548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3179" y="1403318"/>
            <a:ext cx="4296312" cy="4819615"/>
          </a:xfrm>
          <a:prstGeom prst="rect">
            <a:avLst/>
          </a:prstGeom>
        </p:spPr>
      </p:pic>
      <p:grpSp>
        <p:nvGrpSpPr>
          <p:cNvPr id="15" name="Group 14">
            <a:extLst>
              <a:ext uri="{FF2B5EF4-FFF2-40B4-BE49-F238E27FC236}">
                <a16:creationId xmlns:a16="http://schemas.microsoft.com/office/drawing/2014/main" id="{D9F99B5C-982B-4216-AA8E-F1BE39375150}"/>
              </a:ext>
            </a:extLst>
          </p:cNvPr>
          <p:cNvGrpSpPr/>
          <p:nvPr userDrawn="1"/>
        </p:nvGrpSpPr>
        <p:grpSpPr>
          <a:xfrm>
            <a:off x="329184" y="576071"/>
            <a:ext cx="8686800" cy="914400"/>
            <a:chOff x="329184" y="576071"/>
            <a:chExt cx="8686800" cy="914400"/>
          </a:xfrm>
        </p:grpSpPr>
        <p:cxnSp>
          <p:nvCxnSpPr>
            <p:cNvPr id="16" name="Straight Connector 15">
              <a:extLst>
                <a:ext uri="{FF2B5EF4-FFF2-40B4-BE49-F238E27FC236}">
                  <a16:creationId xmlns:a16="http://schemas.microsoft.com/office/drawing/2014/main" id="{5178551F-6207-420B-8F67-680CDA35B248}"/>
                </a:ext>
              </a:extLst>
            </p:cNvPr>
            <p:cNvCxnSpPr/>
            <p:nvPr userDrawn="1"/>
          </p:nvCxnSpPr>
          <p:spPr>
            <a:xfrm>
              <a:off x="329184" y="750894"/>
              <a:ext cx="8686800" cy="0"/>
            </a:xfrm>
            <a:prstGeom prst="line">
              <a:avLst/>
            </a:prstGeom>
            <a:ln w="12700">
              <a:solidFill>
                <a:schemeClr val="accent4">
                  <a:lumMod val="40000"/>
                  <a:lumOff val="6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FE42F61-56D9-4C6F-BC9D-FD92771BB702}"/>
                </a:ext>
              </a:extLst>
            </p:cNvPr>
            <p:cNvCxnSpPr/>
            <p:nvPr userDrawn="1"/>
          </p:nvCxnSpPr>
          <p:spPr>
            <a:xfrm>
              <a:off x="457200" y="1097461"/>
              <a:ext cx="7772400" cy="0"/>
            </a:xfrm>
            <a:prstGeom prst="line">
              <a:avLst/>
            </a:prstGeom>
            <a:ln w="12700">
              <a:solidFill>
                <a:schemeClr val="accent4">
                  <a:lumMod val="40000"/>
                  <a:lumOff val="6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D508266-7B6F-4559-8F80-BAB9E670489D}"/>
                </a:ext>
              </a:extLst>
            </p:cNvPr>
            <p:cNvCxnSpPr>
              <a:cxnSpLocks/>
            </p:cNvCxnSpPr>
            <p:nvPr userDrawn="1"/>
          </p:nvCxnSpPr>
          <p:spPr>
            <a:xfrm>
              <a:off x="685800" y="576071"/>
              <a:ext cx="0" cy="914400"/>
            </a:xfrm>
            <a:prstGeom prst="line">
              <a:avLst/>
            </a:prstGeom>
            <a:ln w="12700">
              <a:solidFill>
                <a:schemeClr val="accent4">
                  <a:lumMod val="40000"/>
                  <a:lumOff val="60000"/>
                  <a:alpha val="50000"/>
                </a:schemeClr>
              </a:solidFill>
            </a:ln>
          </p:spPr>
          <p:style>
            <a:lnRef idx="1">
              <a:schemeClr val="accent1"/>
            </a:lnRef>
            <a:fillRef idx="0">
              <a:schemeClr val="accent1"/>
            </a:fillRef>
            <a:effectRef idx="0">
              <a:schemeClr val="accent1"/>
            </a:effectRef>
            <a:fontRef idx="minor">
              <a:schemeClr val="tx1"/>
            </a:fontRef>
          </p:style>
        </p:cxnSp>
      </p:grpSp>
      <p:sp>
        <p:nvSpPr>
          <p:cNvPr id="5" name="Title 4">
            <a:extLst>
              <a:ext uri="{FF2B5EF4-FFF2-40B4-BE49-F238E27FC236}">
                <a16:creationId xmlns:a16="http://schemas.microsoft.com/office/drawing/2014/main" id="{A412142F-9EED-4607-B41A-6F0B217DCA6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291465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Our Science">
    <p:bg>
      <p:bgPr>
        <a:solidFill>
          <a:schemeClr val="bg1">
            <a:lumMod val="95000"/>
          </a:schemeClr>
        </a:solidFill>
        <a:effectLst/>
      </p:bgPr>
    </p:bg>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FD9F4D95-8329-4F1D-9189-929B07472B63}"/>
              </a:ext>
            </a:extLst>
          </p:cNvPr>
          <p:cNvSpPr/>
          <p:nvPr userDrawn="1"/>
        </p:nvSpPr>
        <p:spPr>
          <a:xfrm>
            <a:off x="-5316" y="3237614"/>
            <a:ext cx="12211492" cy="3625703"/>
          </a:xfrm>
          <a:custGeom>
            <a:avLst/>
            <a:gdLst>
              <a:gd name="connsiteX0" fmla="*/ 0 w 12195544"/>
              <a:gd name="connsiteY0" fmla="*/ 2971800 h 2971800"/>
              <a:gd name="connsiteX1" fmla="*/ 12195544 w 12195544"/>
              <a:gd name="connsiteY1" fmla="*/ 2971800 h 2971800"/>
              <a:gd name="connsiteX2" fmla="*/ 3099391 w 12195544"/>
              <a:gd name="connsiteY2" fmla="*/ 0 h 2971800"/>
              <a:gd name="connsiteX3" fmla="*/ 0 w 12195544"/>
              <a:gd name="connsiteY3" fmla="*/ 1095153 h 2971800"/>
              <a:gd name="connsiteX4" fmla="*/ 0 w 12195544"/>
              <a:gd name="connsiteY4" fmla="*/ 2971800 h 2971800"/>
              <a:gd name="connsiteX0" fmla="*/ 0 w 12195544"/>
              <a:gd name="connsiteY0" fmla="*/ 2535035 h 2535035"/>
              <a:gd name="connsiteX1" fmla="*/ 12195544 w 12195544"/>
              <a:gd name="connsiteY1" fmla="*/ 2535035 h 2535035"/>
              <a:gd name="connsiteX2" fmla="*/ 2886740 w 12195544"/>
              <a:gd name="connsiteY2" fmla="*/ 0 h 2535035"/>
              <a:gd name="connsiteX3" fmla="*/ 0 w 12195544"/>
              <a:gd name="connsiteY3" fmla="*/ 658388 h 2535035"/>
              <a:gd name="connsiteX4" fmla="*/ 0 w 12195544"/>
              <a:gd name="connsiteY4" fmla="*/ 2535035 h 2535035"/>
              <a:gd name="connsiteX0" fmla="*/ 0 w 12195544"/>
              <a:gd name="connsiteY0" fmla="*/ 2535035 h 2535035"/>
              <a:gd name="connsiteX1" fmla="*/ 12195544 w 12195544"/>
              <a:gd name="connsiteY1" fmla="*/ 2535035 h 2535035"/>
              <a:gd name="connsiteX2" fmla="*/ 2886740 w 12195544"/>
              <a:gd name="connsiteY2" fmla="*/ 0 h 2535035"/>
              <a:gd name="connsiteX3" fmla="*/ 0 w 12195544"/>
              <a:gd name="connsiteY3" fmla="*/ 658388 h 2535035"/>
              <a:gd name="connsiteX4" fmla="*/ 0 w 12195544"/>
              <a:gd name="connsiteY4" fmla="*/ 2535035 h 2535035"/>
              <a:gd name="connsiteX0" fmla="*/ 0 w 12195544"/>
              <a:gd name="connsiteY0" fmla="*/ 2535035 h 2535035"/>
              <a:gd name="connsiteX1" fmla="*/ 12195544 w 12195544"/>
              <a:gd name="connsiteY1" fmla="*/ 2535035 h 2535035"/>
              <a:gd name="connsiteX2" fmla="*/ 2886740 w 12195544"/>
              <a:gd name="connsiteY2" fmla="*/ 0 h 2535035"/>
              <a:gd name="connsiteX3" fmla="*/ 0 w 12195544"/>
              <a:gd name="connsiteY3" fmla="*/ 658388 h 2535035"/>
              <a:gd name="connsiteX4" fmla="*/ 0 w 12195544"/>
              <a:gd name="connsiteY4" fmla="*/ 2535035 h 2535035"/>
              <a:gd name="connsiteX0" fmla="*/ 5316 w 12200860"/>
              <a:gd name="connsiteY0" fmla="*/ 2535035 h 2535035"/>
              <a:gd name="connsiteX1" fmla="*/ 12200860 w 12200860"/>
              <a:gd name="connsiteY1" fmla="*/ 2535035 h 2535035"/>
              <a:gd name="connsiteX2" fmla="*/ 2892056 w 12200860"/>
              <a:gd name="connsiteY2" fmla="*/ 0 h 2535035"/>
              <a:gd name="connsiteX3" fmla="*/ 0 w 12200860"/>
              <a:gd name="connsiteY3" fmla="*/ 1068137 h 2535035"/>
              <a:gd name="connsiteX4" fmla="*/ 5316 w 12200860"/>
              <a:gd name="connsiteY4" fmla="*/ 2535035 h 2535035"/>
              <a:gd name="connsiteX0" fmla="*/ 5316 w 12200860"/>
              <a:gd name="connsiteY0" fmla="*/ 2535035 h 2535035"/>
              <a:gd name="connsiteX1" fmla="*/ 12200860 w 12200860"/>
              <a:gd name="connsiteY1" fmla="*/ 2535035 h 2535035"/>
              <a:gd name="connsiteX2" fmla="*/ 2892056 w 12200860"/>
              <a:gd name="connsiteY2" fmla="*/ 0 h 2535035"/>
              <a:gd name="connsiteX3" fmla="*/ 0 w 12200860"/>
              <a:gd name="connsiteY3" fmla="*/ 1068137 h 2535035"/>
              <a:gd name="connsiteX4" fmla="*/ 5316 w 12200860"/>
              <a:gd name="connsiteY4" fmla="*/ 2535035 h 2535035"/>
              <a:gd name="connsiteX0" fmla="*/ 5316 w 12200860"/>
              <a:gd name="connsiteY0" fmla="*/ 2535035 h 2535035"/>
              <a:gd name="connsiteX1" fmla="*/ 12200860 w 12200860"/>
              <a:gd name="connsiteY1" fmla="*/ 2535035 h 2535035"/>
              <a:gd name="connsiteX2" fmla="*/ 2892056 w 12200860"/>
              <a:gd name="connsiteY2" fmla="*/ 0 h 2535035"/>
              <a:gd name="connsiteX3" fmla="*/ 0 w 12200860"/>
              <a:gd name="connsiteY3" fmla="*/ 942061 h 2535035"/>
              <a:gd name="connsiteX4" fmla="*/ 5316 w 12200860"/>
              <a:gd name="connsiteY4" fmla="*/ 2535035 h 2535035"/>
              <a:gd name="connsiteX0" fmla="*/ 5316 w 12200860"/>
              <a:gd name="connsiteY0" fmla="*/ 2535035 h 2535035"/>
              <a:gd name="connsiteX1" fmla="*/ 12200860 w 12200860"/>
              <a:gd name="connsiteY1" fmla="*/ 2535035 h 2535035"/>
              <a:gd name="connsiteX2" fmla="*/ 2892056 w 12200860"/>
              <a:gd name="connsiteY2" fmla="*/ 0 h 2535035"/>
              <a:gd name="connsiteX3" fmla="*/ 0 w 12200860"/>
              <a:gd name="connsiteY3" fmla="*/ 942061 h 2535035"/>
              <a:gd name="connsiteX4" fmla="*/ 5316 w 12200860"/>
              <a:gd name="connsiteY4" fmla="*/ 2535035 h 2535035"/>
              <a:gd name="connsiteX0" fmla="*/ 5316 w 12206176"/>
              <a:gd name="connsiteY0" fmla="*/ 2535035 h 2740692"/>
              <a:gd name="connsiteX1" fmla="*/ 12206176 w 12206176"/>
              <a:gd name="connsiteY1" fmla="*/ 2740692 h 2740692"/>
              <a:gd name="connsiteX2" fmla="*/ 2892056 w 12206176"/>
              <a:gd name="connsiteY2" fmla="*/ 0 h 2740692"/>
              <a:gd name="connsiteX3" fmla="*/ 0 w 12206176"/>
              <a:gd name="connsiteY3" fmla="*/ 942061 h 2740692"/>
              <a:gd name="connsiteX4" fmla="*/ 5316 w 12206176"/>
              <a:gd name="connsiteY4" fmla="*/ 2535035 h 2740692"/>
              <a:gd name="connsiteX0" fmla="*/ 0 w 12211492"/>
              <a:gd name="connsiteY0" fmla="*/ 2736494 h 2740692"/>
              <a:gd name="connsiteX1" fmla="*/ 12211492 w 12211492"/>
              <a:gd name="connsiteY1" fmla="*/ 2740692 h 2740692"/>
              <a:gd name="connsiteX2" fmla="*/ 2897372 w 12211492"/>
              <a:gd name="connsiteY2" fmla="*/ 0 h 2740692"/>
              <a:gd name="connsiteX3" fmla="*/ 5316 w 12211492"/>
              <a:gd name="connsiteY3" fmla="*/ 942061 h 2740692"/>
              <a:gd name="connsiteX4" fmla="*/ 0 w 12211492"/>
              <a:gd name="connsiteY4" fmla="*/ 2736494 h 2740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1492" h="2740692">
                <a:moveTo>
                  <a:pt x="0" y="2736494"/>
                </a:moveTo>
                <a:lnTo>
                  <a:pt x="12211492" y="2740692"/>
                </a:lnTo>
                <a:lnTo>
                  <a:pt x="2897372" y="0"/>
                </a:lnTo>
                <a:cubicBezTo>
                  <a:pt x="2897372" y="3331"/>
                  <a:pt x="967563" y="610030"/>
                  <a:pt x="5316" y="942061"/>
                </a:cubicBezTo>
                <a:lnTo>
                  <a:pt x="0" y="273649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Medium Cond"/>
              <a:ea typeface="+mn-ea"/>
              <a:cs typeface="+mn-cs"/>
            </a:endParaRPr>
          </a:p>
        </p:txBody>
      </p:sp>
      <p:sp>
        <p:nvSpPr>
          <p:cNvPr id="2" name="Date Placeholder 1">
            <a:extLst>
              <a:ext uri="{FF2B5EF4-FFF2-40B4-BE49-F238E27FC236}">
                <a16:creationId xmlns:a16="http://schemas.microsoft.com/office/drawing/2014/main" id="{0702B8F7-D412-4189-8163-F75F9C4ED4BC}"/>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9BBCD"/>
              </a:solidFill>
              <a:effectLst/>
              <a:uLnTx/>
              <a:uFillTx/>
              <a:latin typeface="Franklin Gothic Medium Cond"/>
              <a:ea typeface="+mn-ea"/>
              <a:cs typeface="+mn-cs"/>
            </a:endParaRPr>
          </a:p>
        </p:txBody>
      </p:sp>
      <p:sp>
        <p:nvSpPr>
          <p:cNvPr id="3" name="Footer Placeholder 2">
            <a:extLst>
              <a:ext uri="{FF2B5EF4-FFF2-40B4-BE49-F238E27FC236}">
                <a16:creationId xmlns:a16="http://schemas.microsoft.com/office/drawing/2014/main" id="{88ADAD0D-4576-42EF-BD6F-EE8C231D2A1B}"/>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9BBCD"/>
              </a:solidFill>
              <a:effectLst/>
              <a:uLnTx/>
              <a:uFillTx/>
              <a:latin typeface="Franklin Gothic Medium Cond"/>
              <a:ea typeface="+mn-ea"/>
              <a:cs typeface="+mn-cs"/>
            </a:endParaRPr>
          </a:p>
        </p:txBody>
      </p:sp>
      <p:sp>
        <p:nvSpPr>
          <p:cNvPr id="4" name="Slide Number Placeholder 3">
            <a:extLst>
              <a:ext uri="{FF2B5EF4-FFF2-40B4-BE49-F238E27FC236}">
                <a16:creationId xmlns:a16="http://schemas.microsoft.com/office/drawing/2014/main" id="{BD53707A-B135-4CD5-B552-E8B1277D57DB}"/>
              </a:ext>
            </a:extLst>
          </p:cNvPr>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CAC75-26B5-4356-8D4F-AE41242F276E}" type="slidenum">
              <a:rPr kumimoji="0" lang="en-US" sz="1200" b="0" i="0" u="none" strike="noStrike" kern="1200" cap="none" spc="0" normalizeH="0" baseline="0" noProof="0" smtClean="0">
                <a:ln>
                  <a:noFill/>
                </a:ln>
                <a:solidFill>
                  <a:srgbClr val="99BBCD"/>
                </a:solidFill>
                <a:effectLst/>
                <a:uLnTx/>
                <a:uFillTx/>
                <a:latin typeface="Franklin Gothic Medium C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99BBCD"/>
              </a:solidFill>
              <a:effectLst/>
              <a:uLnTx/>
              <a:uFillTx/>
              <a:latin typeface="Franklin Gothic Medium Cond"/>
              <a:ea typeface="+mn-ea"/>
              <a:cs typeface="+mn-cs"/>
            </a:endParaRPr>
          </a:p>
        </p:txBody>
      </p:sp>
      <p:grpSp>
        <p:nvGrpSpPr>
          <p:cNvPr id="15" name="Group 14">
            <a:extLst>
              <a:ext uri="{FF2B5EF4-FFF2-40B4-BE49-F238E27FC236}">
                <a16:creationId xmlns:a16="http://schemas.microsoft.com/office/drawing/2014/main" id="{D9F99B5C-982B-4216-AA8E-F1BE39375150}"/>
              </a:ext>
            </a:extLst>
          </p:cNvPr>
          <p:cNvGrpSpPr/>
          <p:nvPr userDrawn="1"/>
        </p:nvGrpSpPr>
        <p:grpSpPr>
          <a:xfrm>
            <a:off x="329184" y="576071"/>
            <a:ext cx="8686800" cy="914400"/>
            <a:chOff x="329184" y="576071"/>
            <a:chExt cx="8686800" cy="914400"/>
          </a:xfrm>
        </p:grpSpPr>
        <p:cxnSp>
          <p:nvCxnSpPr>
            <p:cNvPr id="16" name="Straight Connector 15">
              <a:extLst>
                <a:ext uri="{FF2B5EF4-FFF2-40B4-BE49-F238E27FC236}">
                  <a16:creationId xmlns:a16="http://schemas.microsoft.com/office/drawing/2014/main" id="{5178551F-6207-420B-8F67-680CDA35B248}"/>
                </a:ext>
              </a:extLst>
            </p:cNvPr>
            <p:cNvCxnSpPr/>
            <p:nvPr userDrawn="1"/>
          </p:nvCxnSpPr>
          <p:spPr>
            <a:xfrm>
              <a:off x="329184" y="750894"/>
              <a:ext cx="8686800" cy="0"/>
            </a:xfrm>
            <a:prstGeom prst="line">
              <a:avLst/>
            </a:prstGeom>
            <a:ln w="12700">
              <a:solidFill>
                <a:schemeClr val="accent4">
                  <a:lumMod val="40000"/>
                  <a:lumOff val="6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FE42F61-56D9-4C6F-BC9D-FD92771BB702}"/>
                </a:ext>
              </a:extLst>
            </p:cNvPr>
            <p:cNvCxnSpPr/>
            <p:nvPr userDrawn="1"/>
          </p:nvCxnSpPr>
          <p:spPr>
            <a:xfrm>
              <a:off x="457200" y="1097461"/>
              <a:ext cx="7772400" cy="0"/>
            </a:xfrm>
            <a:prstGeom prst="line">
              <a:avLst/>
            </a:prstGeom>
            <a:ln w="12700">
              <a:solidFill>
                <a:schemeClr val="accent4">
                  <a:lumMod val="40000"/>
                  <a:lumOff val="6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D508266-7B6F-4559-8F80-BAB9E670489D}"/>
                </a:ext>
              </a:extLst>
            </p:cNvPr>
            <p:cNvCxnSpPr>
              <a:cxnSpLocks/>
            </p:cNvCxnSpPr>
            <p:nvPr userDrawn="1"/>
          </p:nvCxnSpPr>
          <p:spPr>
            <a:xfrm>
              <a:off x="685800" y="576071"/>
              <a:ext cx="0" cy="914400"/>
            </a:xfrm>
            <a:prstGeom prst="line">
              <a:avLst/>
            </a:prstGeom>
            <a:ln w="12700">
              <a:solidFill>
                <a:schemeClr val="accent4">
                  <a:lumMod val="40000"/>
                  <a:lumOff val="60000"/>
                  <a:alpha val="50000"/>
                </a:schemeClr>
              </a:solidFill>
            </a:ln>
          </p:spPr>
          <p:style>
            <a:lnRef idx="1">
              <a:schemeClr val="accent1"/>
            </a:lnRef>
            <a:fillRef idx="0">
              <a:schemeClr val="accent1"/>
            </a:fillRef>
            <a:effectRef idx="0">
              <a:schemeClr val="accent1"/>
            </a:effectRef>
            <a:fontRef idx="minor">
              <a:schemeClr val="tx1"/>
            </a:fontRef>
          </p:style>
        </p:cxnSp>
      </p:grpSp>
      <p:pic>
        <p:nvPicPr>
          <p:cNvPr id="14" name="Picture 13">
            <a:extLst>
              <a:ext uri="{FF2B5EF4-FFF2-40B4-BE49-F238E27FC236}">
                <a16:creationId xmlns:a16="http://schemas.microsoft.com/office/drawing/2014/main" id="{CFFA3240-F149-4B42-8C14-188A7A6548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3179" y="1403065"/>
            <a:ext cx="4598857" cy="4818347"/>
          </a:xfrm>
          <a:prstGeom prst="rect">
            <a:avLst/>
          </a:prstGeom>
        </p:spPr>
      </p:pic>
      <p:sp>
        <p:nvSpPr>
          <p:cNvPr id="5" name="Title 4">
            <a:extLst>
              <a:ext uri="{FF2B5EF4-FFF2-40B4-BE49-F238E27FC236}">
                <a16:creationId xmlns:a16="http://schemas.microsoft.com/office/drawing/2014/main" id="{6DEEF79F-118B-468A-A5EA-BFA96274FCF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307867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erformance Factors">
    <p:bg>
      <p:bgPr>
        <a:solidFill>
          <a:schemeClr val="bg1">
            <a:lumMod val="95000"/>
          </a:schemeClr>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1BE302BB-EA09-46E9-90E2-BE322688F300}"/>
              </a:ext>
            </a:extLst>
          </p:cNvPr>
          <p:cNvSpPr/>
          <p:nvPr userDrawn="1"/>
        </p:nvSpPr>
        <p:spPr>
          <a:xfrm>
            <a:off x="-5316" y="3237614"/>
            <a:ext cx="12211492" cy="3625703"/>
          </a:xfrm>
          <a:custGeom>
            <a:avLst/>
            <a:gdLst>
              <a:gd name="connsiteX0" fmla="*/ 0 w 12195544"/>
              <a:gd name="connsiteY0" fmla="*/ 2971800 h 2971800"/>
              <a:gd name="connsiteX1" fmla="*/ 12195544 w 12195544"/>
              <a:gd name="connsiteY1" fmla="*/ 2971800 h 2971800"/>
              <a:gd name="connsiteX2" fmla="*/ 3099391 w 12195544"/>
              <a:gd name="connsiteY2" fmla="*/ 0 h 2971800"/>
              <a:gd name="connsiteX3" fmla="*/ 0 w 12195544"/>
              <a:gd name="connsiteY3" fmla="*/ 1095153 h 2971800"/>
              <a:gd name="connsiteX4" fmla="*/ 0 w 12195544"/>
              <a:gd name="connsiteY4" fmla="*/ 2971800 h 2971800"/>
              <a:gd name="connsiteX0" fmla="*/ 0 w 12195544"/>
              <a:gd name="connsiteY0" fmla="*/ 2535035 h 2535035"/>
              <a:gd name="connsiteX1" fmla="*/ 12195544 w 12195544"/>
              <a:gd name="connsiteY1" fmla="*/ 2535035 h 2535035"/>
              <a:gd name="connsiteX2" fmla="*/ 2886740 w 12195544"/>
              <a:gd name="connsiteY2" fmla="*/ 0 h 2535035"/>
              <a:gd name="connsiteX3" fmla="*/ 0 w 12195544"/>
              <a:gd name="connsiteY3" fmla="*/ 658388 h 2535035"/>
              <a:gd name="connsiteX4" fmla="*/ 0 w 12195544"/>
              <a:gd name="connsiteY4" fmla="*/ 2535035 h 2535035"/>
              <a:gd name="connsiteX0" fmla="*/ 0 w 12195544"/>
              <a:gd name="connsiteY0" fmla="*/ 2535035 h 2535035"/>
              <a:gd name="connsiteX1" fmla="*/ 12195544 w 12195544"/>
              <a:gd name="connsiteY1" fmla="*/ 2535035 h 2535035"/>
              <a:gd name="connsiteX2" fmla="*/ 2886740 w 12195544"/>
              <a:gd name="connsiteY2" fmla="*/ 0 h 2535035"/>
              <a:gd name="connsiteX3" fmla="*/ 0 w 12195544"/>
              <a:gd name="connsiteY3" fmla="*/ 658388 h 2535035"/>
              <a:gd name="connsiteX4" fmla="*/ 0 w 12195544"/>
              <a:gd name="connsiteY4" fmla="*/ 2535035 h 2535035"/>
              <a:gd name="connsiteX0" fmla="*/ 0 w 12195544"/>
              <a:gd name="connsiteY0" fmla="*/ 2535035 h 2535035"/>
              <a:gd name="connsiteX1" fmla="*/ 12195544 w 12195544"/>
              <a:gd name="connsiteY1" fmla="*/ 2535035 h 2535035"/>
              <a:gd name="connsiteX2" fmla="*/ 2886740 w 12195544"/>
              <a:gd name="connsiteY2" fmla="*/ 0 h 2535035"/>
              <a:gd name="connsiteX3" fmla="*/ 0 w 12195544"/>
              <a:gd name="connsiteY3" fmla="*/ 658388 h 2535035"/>
              <a:gd name="connsiteX4" fmla="*/ 0 w 12195544"/>
              <a:gd name="connsiteY4" fmla="*/ 2535035 h 2535035"/>
              <a:gd name="connsiteX0" fmla="*/ 5316 w 12200860"/>
              <a:gd name="connsiteY0" fmla="*/ 2535035 h 2535035"/>
              <a:gd name="connsiteX1" fmla="*/ 12200860 w 12200860"/>
              <a:gd name="connsiteY1" fmla="*/ 2535035 h 2535035"/>
              <a:gd name="connsiteX2" fmla="*/ 2892056 w 12200860"/>
              <a:gd name="connsiteY2" fmla="*/ 0 h 2535035"/>
              <a:gd name="connsiteX3" fmla="*/ 0 w 12200860"/>
              <a:gd name="connsiteY3" fmla="*/ 1068137 h 2535035"/>
              <a:gd name="connsiteX4" fmla="*/ 5316 w 12200860"/>
              <a:gd name="connsiteY4" fmla="*/ 2535035 h 2535035"/>
              <a:gd name="connsiteX0" fmla="*/ 5316 w 12200860"/>
              <a:gd name="connsiteY0" fmla="*/ 2535035 h 2535035"/>
              <a:gd name="connsiteX1" fmla="*/ 12200860 w 12200860"/>
              <a:gd name="connsiteY1" fmla="*/ 2535035 h 2535035"/>
              <a:gd name="connsiteX2" fmla="*/ 2892056 w 12200860"/>
              <a:gd name="connsiteY2" fmla="*/ 0 h 2535035"/>
              <a:gd name="connsiteX3" fmla="*/ 0 w 12200860"/>
              <a:gd name="connsiteY3" fmla="*/ 1068137 h 2535035"/>
              <a:gd name="connsiteX4" fmla="*/ 5316 w 12200860"/>
              <a:gd name="connsiteY4" fmla="*/ 2535035 h 2535035"/>
              <a:gd name="connsiteX0" fmla="*/ 5316 w 12200860"/>
              <a:gd name="connsiteY0" fmla="*/ 2535035 h 2535035"/>
              <a:gd name="connsiteX1" fmla="*/ 12200860 w 12200860"/>
              <a:gd name="connsiteY1" fmla="*/ 2535035 h 2535035"/>
              <a:gd name="connsiteX2" fmla="*/ 2892056 w 12200860"/>
              <a:gd name="connsiteY2" fmla="*/ 0 h 2535035"/>
              <a:gd name="connsiteX3" fmla="*/ 0 w 12200860"/>
              <a:gd name="connsiteY3" fmla="*/ 942061 h 2535035"/>
              <a:gd name="connsiteX4" fmla="*/ 5316 w 12200860"/>
              <a:gd name="connsiteY4" fmla="*/ 2535035 h 2535035"/>
              <a:gd name="connsiteX0" fmla="*/ 5316 w 12200860"/>
              <a:gd name="connsiteY0" fmla="*/ 2535035 h 2535035"/>
              <a:gd name="connsiteX1" fmla="*/ 12200860 w 12200860"/>
              <a:gd name="connsiteY1" fmla="*/ 2535035 h 2535035"/>
              <a:gd name="connsiteX2" fmla="*/ 2892056 w 12200860"/>
              <a:gd name="connsiteY2" fmla="*/ 0 h 2535035"/>
              <a:gd name="connsiteX3" fmla="*/ 0 w 12200860"/>
              <a:gd name="connsiteY3" fmla="*/ 942061 h 2535035"/>
              <a:gd name="connsiteX4" fmla="*/ 5316 w 12200860"/>
              <a:gd name="connsiteY4" fmla="*/ 2535035 h 2535035"/>
              <a:gd name="connsiteX0" fmla="*/ 5316 w 12206176"/>
              <a:gd name="connsiteY0" fmla="*/ 2535035 h 2740692"/>
              <a:gd name="connsiteX1" fmla="*/ 12206176 w 12206176"/>
              <a:gd name="connsiteY1" fmla="*/ 2740692 h 2740692"/>
              <a:gd name="connsiteX2" fmla="*/ 2892056 w 12206176"/>
              <a:gd name="connsiteY2" fmla="*/ 0 h 2740692"/>
              <a:gd name="connsiteX3" fmla="*/ 0 w 12206176"/>
              <a:gd name="connsiteY3" fmla="*/ 942061 h 2740692"/>
              <a:gd name="connsiteX4" fmla="*/ 5316 w 12206176"/>
              <a:gd name="connsiteY4" fmla="*/ 2535035 h 2740692"/>
              <a:gd name="connsiteX0" fmla="*/ 0 w 12211492"/>
              <a:gd name="connsiteY0" fmla="*/ 2736494 h 2740692"/>
              <a:gd name="connsiteX1" fmla="*/ 12211492 w 12211492"/>
              <a:gd name="connsiteY1" fmla="*/ 2740692 h 2740692"/>
              <a:gd name="connsiteX2" fmla="*/ 2897372 w 12211492"/>
              <a:gd name="connsiteY2" fmla="*/ 0 h 2740692"/>
              <a:gd name="connsiteX3" fmla="*/ 5316 w 12211492"/>
              <a:gd name="connsiteY3" fmla="*/ 942061 h 2740692"/>
              <a:gd name="connsiteX4" fmla="*/ 0 w 12211492"/>
              <a:gd name="connsiteY4" fmla="*/ 2736494 h 2740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1492" h="2740692">
                <a:moveTo>
                  <a:pt x="0" y="2736494"/>
                </a:moveTo>
                <a:lnTo>
                  <a:pt x="12211492" y="2740692"/>
                </a:lnTo>
                <a:lnTo>
                  <a:pt x="2897372" y="0"/>
                </a:lnTo>
                <a:cubicBezTo>
                  <a:pt x="2897372" y="3331"/>
                  <a:pt x="967563" y="610030"/>
                  <a:pt x="5316" y="942061"/>
                </a:cubicBezTo>
                <a:lnTo>
                  <a:pt x="0" y="273649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Medium Cond"/>
              <a:ea typeface="+mn-ea"/>
              <a:cs typeface="+mn-cs"/>
            </a:endParaRPr>
          </a:p>
        </p:txBody>
      </p:sp>
      <p:sp>
        <p:nvSpPr>
          <p:cNvPr id="2" name="Date Placeholder 1">
            <a:extLst>
              <a:ext uri="{FF2B5EF4-FFF2-40B4-BE49-F238E27FC236}">
                <a16:creationId xmlns:a16="http://schemas.microsoft.com/office/drawing/2014/main" id="{0702B8F7-D412-4189-8163-F75F9C4ED4BC}"/>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9BBCD"/>
              </a:solidFill>
              <a:effectLst/>
              <a:uLnTx/>
              <a:uFillTx/>
              <a:latin typeface="Franklin Gothic Medium Cond"/>
              <a:ea typeface="+mn-ea"/>
              <a:cs typeface="+mn-cs"/>
            </a:endParaRPr>
          </a:p>
        </p:txBody>
      </p:sp>
      <p:sp>
        <p:nvSpPr>
          <p:cNvPr id="3" name="Footer Placeholder 2">
            <a:extLst>
              <a:ext uri="{FF2B5EF4-FFF2-40B4-BE49-F238E27FC236}">
                <a16:creationId xmlns:a16="http://schemas.microsoft.com/office/drawing/2014/main" id="{88ADAD0D-4576-42EF-BD6F-EE8C231D2A1B}"/>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9BBCD"/>
              </a:solidFill>
              <a:effectLst/>
              <a:uLnTx/>
              <a:uFillTx/>
              <a:latin typeface="Franklin Gothic Medium Cond"/>
              <a:ea typeface="+mn-ea"/>
              <a:cs typeface="+mn-cs"/>
            </a:endParaRPr>
          </a:p>
        </p:txBody>
      </p:sp>
      <p:sp>
        <p:nvSpPr>
          <p:cNvPr id="4" name="Slide Number Placeholder 3">
            <a:extLst>
              <a:ext uri="{FF2B5EF4-FFF2-40B4-BE49-F238E27FC236}">
                <a16:creationId xmlns:a16="http://schemas.microsoft.com/office/drawing/2014/main" id="{BD53707A-B135-4CD5-B552-E8B1277D57DB}"/>
              </a:ext>
            </a:extLst>
          </p:cNvPr>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CAC75-26B5-4356-8D4F-AE41242F276E}" type="slidenum">
              <a:rPr kumimoji="0" lang="en-US" sz="1200" b="0" i="0" u="none" strike="noStrike" kern="1200" cap="none" spc="0" normalizeH="0" baseline="0" noProof="0" smtClean="0">
                <a:ln>
                  <a:noFill/>
                </a:ln>
                <a:solidFill>
                  <a:srgbClr val="99BBCD"/>
                </a:solidFill>
                <a:effectLst/>
                <a:uLnTx/>
                <a:uFillTx/>
                <a:latin typeface="Franklin Gothic Medium C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99BBCD"/>
              </a:solidFill>
              <a:effectLst/>
              <a:uLnTx/>
              <a:uFillTx/>
              <a:latin typeface="Franklin Gothic Medium Cond"/>
              <a:ea typeface="+mn-ea"/>
              <a:cs typeface="+mn-cs"/>
            </a:endParaRPr>
          </a:p>
        </p:txBody>
      </p:sp>
      <p:grpSp>
        <p:nvGrpSpPr>
          <p:cNvPr id="15" name="Group 14">
            <a:extLst>
              <a:ext uri="{FF2B5EF4-FFF2-40B4-BE49-F238E27FC236}">
                <a16:creationId xmlns:a16="http://schemas.microsoft.com/office/drawing/2014/main" id="{D9F99B5C-982B-4216-AA8E-F1BE39375150}"/>
              </a:ext>
            </a:extLst>
          </p:cNvPr>
          <p:cNvGrpSpPr/>
          <p:nvPr userDrawn="1"/>
        </p:nvGrpSpPr>
        <p:grpSpPr>
          <a:xfrm>
            <a:off x="329184" y="576071"/>
            <a:ext cx="8686800" cy="914400"/>
            <a:chOff x="329184" y="576071"/>
            <a:chExt cx="8686800" cy="914400"/>
          </a:xfrm>
        </p:grpSpPr>
        <p:cxnSp>
          <p:nvCxnSpPr>
            <p:cNvPr id="16" name="Straight Connector 15">
              <a:extLst>
                <a:ext uri="{FF2B5EF4-FFF2-40B4-BE49-F238E27FC236}">
                  <a16:creationId xmlns:a16="http://schemas.microsoft.com/office/drawing/2014/main" id="{5178551F-6207-420B-8F67-680CDA35B248}"/>
                </a:ext>
              </a:extLst>
            </p:cNvPr>
            <p:cNvCxnSpPr/>
            <p:nvPr userDrawn="1"/>
          </p:nvCxnSpPr>
          <p:spPr>
            <a:xfrm>
              <a:off x="329184" y="750894"/>
              <a:ext cx="8686800" cy="0"/>
            </a:xfrm>
            <a:prstGeom prst="line">
              <a:avLst/>
            </a:prstGeom>
            <a:ln w="12700">
              <a:solidFill>
                <a:schemeClr val="accent4">
                  <a:lumMod val="40000"/>
                  <a:lumOff val="6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FE42F61-56D9-4C6F-BC9D-FD92771BB702}"/>
                </a:ext>
              </a:extLst>
            </p:cNvPr>
            <p:cNvCxnSpPr/>
            <p:nvPr userDrawn="1"/>
          </p:nvCxnSpPr>
          <p:spPr>
            <a:xfrm>
              <a:off x="457200" y="1097461"/>
              <a:ext cx="7772400" cy="0"/>
            </a:xfrm>
            <a:prstGeom prst="line">
              <a:avLst/>
            </a:prstGeom>
            <a:ln w="12700">
              <a:solidFill>
                <a:schemeClr val="accent4">
                  <a:lumMod val="40000"/>
                  <a:lumOff val="6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D508266-7B6F-4559-8F80-BAB9E670489D}"/>
                </a:ext>
              </a:extLst>
            </p:cNvPr>
            <p:cNvCxnSpPr>
              <a:cxnSpLocks/>
            </p:cNvCxnSpPr>
            <p:nvPr userDrawn="1"/>
          </p:nvCxnSpPr>
          <p:spPr>
            <a:xfrm>
              <a:off x="685800" y="576071"/>
              <a:ext cx="0" cy="914400"/>
            </a:xfrm>
            <a:prstGeom prst="line">
              <a:avLst/>
            </a:prstGeom>
            <a:ln w="12700">
              <a:solidFill>
                <a:schemeClr val="accent4">
                  <a:lumMod val="40000"/>
                  <a:lumOff val="60000"/>
                  <a:alpha val="50000"/>
                </a:schemeClr>
              </a:solidFill>
            </a:ln>
          </p:spPr>
          <p:style>
            <a:lnRef idx="1">
              <a:schemeClr val="accent1"/>
            </a:lnRef>
            <a:fillRef idx="0">
              <a:schemeClr val="accent1"/>
            </a:fillRef>
            <a:effectRef idx="0">
              <a:schemeClr val="accent1"/>
            </a:effectRef>
            <a:fontRef idx="minor">
              <a:schemeClr val="tx1"/>
            </a:fontRef>
          </p:style>
        </p:cxnSp>
      </p:grpSp>
      <p:sp>
        <p:nvSpPr>
          <p:cNvPr id="5" name="Title 4">
            <a:extLst>
              <a:ext uri="{FF2B5EF4-FFF2-40B4-BE49-F238E27FC236}">
                <a16:creationId xmlns:a16="http://schemas.microsoft.com/office/drawing/2014/main" id="{6DEEF79F-118B-468A-A5EA-BFA96274FCFB}"/>
              </a:ext>
            </a:extLst>
          </p:cNvPr>
          <p:cNvSpPr>
            <a:spLocks noGrp="1"/>
          </p:cNvSpPr>
          <p:nvPr>
            <p:ph type="title"/>
          </p:nvPr>
        </p:nvSpPr>
        <p:spPr/>
        <p:txBody>
          <a:bodyPr/>
          <a:lstStyle/>
          <a:p>
            <a:r>
              <a:rPr lang="en-US"/>
              <a:t>Click to edit Master title style</a:t>
            </a:r>
          </a:p>
        </p:txBody>
      </p:sp>
      <p:pic>
        <p:nvPicPr>
          <p:cNvPr id="19" name="Picture 18">
            <a:extLst>
              <a:ext uri="{FF2B5EF4-FFF2-40B4-BE49-F238E27FC236}">
                <a16:creationId xmlns:a16="http://schemas.microsoft.com/office/drawing/2014/main" id="{F7393FE8-4905-47B4-B5E8-6636E069CD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83704" y="98837"/>
            <a:ext cx="11151429" cy="6277553"/>
          </a:xfrm>
          <a:prstGeom prst="rect">
            <a:avLst/>
          </a:prstGeom>
        </p:spPr>
      </p:pic>
    </p:spTree>
    <p:extLst>
      <p:ext uri="{BB962C8B-B14F-4D97-AF65-F5344CB8AC3E}">
        <p14:creationId xmlns:p14="http://schemas.microsoft.com/office/powerpoint/2010/main" val="7926120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reative">
    <p:bg>
      <p:bgPr>
        <a:solidFill>
          <a:schemeClr val="tx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5227002-C05A-4A04-AA3B-C04CFEAFAE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522976"/>
          </a:xfrm>
          <a:prstGeom prst="rect">
            <a:avLst/>
          </a:prstGeom>
          <a:effectLst/>
        </p:spPr>
      </p:pic>
      <p:sp>
        <p:nvSpPr>
          <p:cNvPr id="20" name="Rectangle 19">
            <a:extLst>
              <a:ext uri="{FF2B5EF4-FFF2-40B4-BE49-F238E27FC236}">
                <a16:creationId xmlns:a16="http://schemas.microsoft.com/office/drawing/2014/main" id="{C20D1CFD-F9E2-4EDA-A3A3-2CE923C58844}"/>
              </a:ext>
            </a:extLst>
          </p:cNvPr>
          <p:cNvSpPr/>
          <p:nvPr userDrawn="1"/>
        </p:nvSpPr>
        <p:spPr>
          <a:xfrm>
            <a:off x="0" y="0"/>
            <a:ext cx="12192000" cy="6858000"/>
          </a:xfrm>
          <a:prstGeom prst="rect">
            <a:avLst/>
          </a:prstGeom>
          <a:gradFill flip="none" rotWithShape="1">
            <a:gsLst>
              <a:gs pos="0">
                <a:schemeClr val="tx2">
                  <a:alpha val="0"/>
                </a:schemeClr>
              </a:gs>
              <a:gs pos="75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Medium Cond"/>
              <a:ea typeface="+mn-ea"/>
              <a:cs typeface="+mn-cs"/>
            </a:endParaRPr>
          </a:p>
        </p:txBody>
      </p:sp>
      <p:sp>
        <p:nvSpPr>
          <p:cNvPr id="57" name="TextBox 56">
            <a:extLst>
              <a:ext uri="{FF2B5EF4-FFF2-40B4-BE49-F238E27FC236}">
                <a16:creationId xmlns:a16="http://schemas.microsoft.com/office/drawing/2014/main" id="{BDAADBB9-E89E-4989-870B-C7A861ED3899}"/>
              </a:ext>
            </a:extLst>
          </p:cNvPr>
          <p:cNvSpPr txBox="1"/>
          <p:nvPr userDrawn="1"/>
        </p:nvSpPr>
        <p:spPr>
          <a:xfrm>
            <a:off x="0" y="2303830"/>
            <a:ext cx="12192000" cy="1711842"/>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DF7A1C"/>
                </a:solidFill>
                <a:effectLst/>
                <a:uLnTx/>
                <a:uFillTx/>
                <a:latin typeface="Thirsty Script Regular" panose="00000500000000000000" pitchFamily="2" charset="0"/>
                <a:ea typeface="+mn-ea"/>
                <a:cs typeface="+mn-cs"/>
              </a:rPr>
              <a:t>creative</a:t>
            </a:r>
          </a:p>
        </p:txBody>
      </p:sp>
      <p:grpSp>
        <p:nvGrpSpPr>
          <p:cNvPr id="98" name="Group 97">
            <a:extLst>
              <a:ext uri="{FF2B5EF4-FFF2-40B4-BE49-F238E27FC236}">
                <a16:creationId xmlns:a16="http://schemas.microsoft.com/office/drawing/2014/main" id="{2D2C8B66-4EEB-467B-BEEA-79E60DC70982}"/>
              </a:ext>
            </a:extLst>
          </p:cNvPr>
          <p:cNvGrpSpPr/>
          <p:nvPr userDrawn="1"/>
        </p:nvGrpSpPr>
        <p:grpSpPr>
          <a:xfrm>
            <a:off x="462866" y="3849229"/>
            <a:ext cx="11266268" cy="2111172"/>
            <a:chOff x="239454" y="4009149"/>
            <a:chExt cx="11531161" cy="2160810"/>
          </a:xfrm>
        </p:grpSpPr>
        <p:grpSp>
          <p:nvGrpSpPr>
            <p:cNvPr id="99" name="Group 98">
              <a:extLst>
                <a:ext uri="{FF2B5EF4-FFF2-40B4-BE49-F238E27FC236}">
                  <a16:creationId xmlns:a16="http://schemas.microsoft.com/office/drawing/2014/main" id="{B7F1B315-F8D8-4270-AD04-1CCAD1D12C2F}"/>
                </a:ext>
              </a:extLst>
            </p:cNvPr>
            <p:cNvGrpSpPr/>
            <p:nvPr userDrawn="1"/>
          </p:nvGrpSpPr>
          <p:grpSpPr>
            <a:xfrm>
              <a:off x="8400954" y="4009149"/>
              <a:ext cx="1737360" cy="2160810"/>
              <a:chOff x="734759" y="3943480"/>
              <a:chExt cx="1927996" cy="2397909"/>
            </a:xfrm>
          </p:grpSpPr>
          <p:pic>
            <p:nvPicPr>
              <p:cNvPr id="118" name="Picture 117">
                <a:extLst>
                  <a:ext uri="{FF2B5EF4-FFF2-40B4-BE49-F238E27FC236}">
                    <a16:creationId xmlns:a16="http://schemas.microsoft.com/office/drawing/2014/main" id="{2DE2D5EB-AE5B-4A21-9997-699FDF1C7061}"/>
                  </a:ext>
                </a:extLst>
              </p:cNvPr>
              <p:cNvPicPr>
                <a:picLocks noChangeAspect="1"/>
              </p:cNvPicPr>
              <p:nvPr userDrawn="1"/>
            </p:nvPicPr>
            <p:blipFill>
              <a:blip r:embed="rId3">
                <a:biLevel thresh="25000"/>
                <a:extLst>
                  <a:ext uri="{28A0092B-C50C-407E-A947-70E740481C1C}">
                    <a14:useLocalDpi xmlns:a14="http://schemas.microsoft.com/office/drawing/2010/main" val="0"/>
                  </a:ext>
                </a:extLst>
              </a:blip>
              <a:stretch>
                <a:fillRect/>
              </a:stretch>
            </p:blipFill>
            <p:spPr>
              <a:xfrm>
                <a:off x="970209" y="3943480"/>
                <a:ext cx="1457097" cy="1457095"/>
              </a:xfrm>
              <a:prstGeom prst="rect">
                <a:avLst/>
              </a:prstGeom>
            </p:spPr>
          </p:pic>
          <p:sp>
            <p:nvSpPr>
              <p:cNvPr id="119" name="TextBox 118">
                <a:extLst>
                  <a:ext uri="{FF2B5EF4-FFF2-40B4-BE49-F238E27FC236}">
                    <a16:creationId xmlns:a16="http://schemas.microsoft.com/office/drawing/2014/main" id="{E1572B99-9717-416F-A781-D724BE7B8436}"/>
                  </a:ext>
                </a:extLst>
              </p:cNvPr>
              <p:cNvSpPr txBox="1"/>
              <p:nvPr userDrawn="1"/>
            </p:nvSpPr>
            <p:spPr>
              <a:xfrm>
                <a:off x="734759" y="5399532"/>
                <a:ext cx="1927996" cy="941857"/>
              </a:xfrm>
              <a:prstGeom prst="rect">
                <a:avLst/>
              </a:prstGeom>
              <a:noFill/>
            </p:spPr>
            <p:txBody>
              <a:bodyPr wrap="square"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Franklin Gothic Demi Cond"/>
                    <a:ea typeface="+mn-ea"/>
                    <a:cs typeface="+mn-cs"/>
                  </a:rPr>
                  <a:t>Interface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Franklin Gothic Demi Cond"/>
                    <a:ea typeface="+mn-ea"/>
                    <a:cs typeface="+mn-cs"/>
                  </a:rPr>
                  <a:t>Design</a:t>
                </a:r>
              </a:p>
            </p:txBody>
          </p:sp>
        </p:grpSp>
        <p:grpSp>
          <p:nvGrpSpPr>
            <p:cNvPr id="100" name="Group 99">
              <a:extLst>
                <a:ext uri="{FF2B5EF4-FFF2-40B4-BE49-F238E27FC236}">
                  <a16:creationId xmlns:a16="http://schemas.microsoft.com/office/drawing/2014/main" id="{000C9FA1-E312-4FA4-BD30-1028112F8EBB}"/>
                </a:ext>
              </a:extLst>
            </p:cNvPr>
            <p:cNvGrpSpPr/>
            <p:nvPr userDrawn="1"/>
          </p:nvGrpSpPr>
          <p:grpSpPr>
            <a:xfrm>
              <a:off x="6768654" y="4009149"/>
              <a:ext cx="1737360" cy="2160810"/>
              <a:chOff x="734759" y="3943480"/>
              <a:chExt cx="1927996" cy="2397909"/>
            </a:xfrm>
          </p:grpSpPr>
          <p:pic>
            <p:nvPicPr>
              <p:cNvPr id="116" name="Picture 115">
                <a:extLst>
                  <a:ext uri="{FF2B5EF4-FFF2-40B4-BE49-F238E27FC236}">
                    <a16:creationId xmlns:a16="http://schemas.microsoft.com/office/drawing/2014/main" id="{637D455A-0181-4CAE-80EA-87FA678B7140}"/>
                  </a:ext>
                </a:extLst>
              </p:cNvPr>
              <p:cNvPicPr>
                <a:picLocks noChangeAspect="1"/>
              </p:cNvPicPr>
              <p:nvPr userDrawn="1"/>
            </p:nvPicPr>
            <p:blipFill>
              <a:blip r:embed="rId4">
                <a:biLevel thresh="25000"/>
                <a:extLst>
                  <a:ext uri="{28A0092B-C50C-407E-A947-70E740481C1C}">
                    <a14:useLocalDpi xmlns:a14="http://schemas.microsoft.com/office/drawing/2010/main" val="0"/>
                  </a:ext>
                </a:extLst>
              </a:blip>
              <a:stretch>
                <a:fillRect/>
              </a:stretch>
            </p:blipFill>
            <p:spPr>
              <a:xfrm>
                <a:off x="967174" y="3943480"/>
                <a:ext cx="1463167" cy="1457096"/>
              </a:xfrm>
              <a:prstGeom prst="rect">
                <a:avLst/>
              </a:prstGeom>
            </p:spPr>
          </p:pic>
          <p:sp>
            <p:nvSpPr>
              <p:cNvPr id="117" name="TextBox 116">
                <a:extLst>
                  <a:ext uri="{FF2B5EF4-FFF2-40B4-BE49-F238E27FC236}">
                    <a16:creationId xmlns:a16="http://schemas.microsoft.com/office/drawing/2014/main" id="{E36B86AF-3DB2-4703-9653-7A307558F959}"/>
                  </a:ext>
                </a:extLst>
              </p:cNvPr>
              <p:cNvSpPr txBox="1"/>
              <p:nvPr userDrawn="1"/>
            </p:nvSpPr>
            <p:spPr>
              <a:xfrm>
                <a:off x="734759" y="5399532"/>
                <a:ext cx="1927996" cy="941857"/>
              </a:xfrm>
              <a:prstGeom prst="rect">
                <a:avLst/>
              </a:prstGeom>
              <a:noFill/>
            </p:spPr>
            <p:txBody>
              <a:bodyPr wrap="square"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Franklin Gothic Demi Cond"/>
                    <a:ea typeface="+mn-ea"/>
                    <a:cs typeface="+mn-cs"/>
                  </a:rPr>
                  <a:t>Audio</a:t>
                </a:r>
              </a:p>
            </p:txBody>
          </p:sp>
        </p:grpSp>
        <p:grpSp>
          <p:nvGrpSpPr>
            <p:cNvPr id="101" name="Group 100">
              <a:extLst>
                <a:ext uri="{FF2B5EF4-FFF2-40B4-BE49-F238E27FC236}">
                  <a16:creationId xmlns:a16="http://schemas.microsoft.com/office/drawing/2014/main" id="{FF838F07-5B9F-45CB-A940-2E5F9EF40574}"/>
                </a:ext>
              </a:extLst>
            </p:cNvPr>
            <p:cNvGrpSpPr/>
            <p:nvPr userDrawn="1"/>
          </p:nvGrpSpPr>
          <p:grpSpPr>
            <a:xfrm>
              <a:off x="5136354" y="4009149"/>
              <a:ext cx="1737360" cy="2160810"/>
              <a:chOff x="734759" y="3943480"/>
              <a:chExt cx="1927996" cy="2397909"/>
            </a:xfrm>
          </p:grpSpPr>
          <p:pic>
            <p:nvPicPr>
              <p:cNvPr id="114" name="Picture 113">
                <a:extLst>
                  <a:ext uri="{FF2B5EF4-FFF2-40B4-BE49-F238E27FC236}">
                    <a16:creationId xmlns:a16="http://schemas.microsoft.com/office/drawing/2014/main" id="{69A589FD-5E4D-4A58-93C4-94CC0BCC4464}"/>
                  </a:ext>
                </a:extLst>
              </p:cNvPr>
              <p:cNvPicPr>
                <a:picLocks noChangeAspect="1"/>
              </p:cNvPicPr>
              <p:nvPr userDrawn="1"/>
            </p:nvPicPr>
            <p:blipFill>
              <a:blip r:embed="rId5">
                <a:biLevel thresh="25000"/>
                <a:extLst>
                  <a:ext uri="{28A0092B-C50C-407E-A947-70E740481C1C}">
                    <a14:useLocalDpi xmlns:a14="http://schemas.microsoft.com/office/drawing/2010/main" val="0"/>
                  </a:ext>
                </a:extLst>
              </a:blip>
              <a:stretch>
                <a:fillRect/>
              </a:stretch>
            </p:blipFill>
            <p:spPr>
              <a:xfrm>
                <a:off x="970209" y="3943480"/>
                <a:ext cx="1457097" cy="1457095"/>
              </a:xfrm>
              <a:prstGeom prst="rect">
                <a:avLst/>
              </a:prstGeom>
            </p:spPr>
          </p:pic>
          <p:sp>
            <p:nvSpPr>
              <p:cNvPr id="115" name="TextBox 114">
                <a:extLst>
                  <a:ext uri="{FF2B5EF4-FFF2-40B4-BE49-F238E27FC236}">
                    <a16:creationId xmlns:a16="http://schemas.microsoft.com/office/drawing/2014/main" id="{3E19EE5F-7700-4DF1-B4E3-4C0519C2813D}"/>
                  </a:ext>
                </a:extLst>
              </p:cNvPr>
              <p:cNvSpPr txBox="1"/>
              <p:nvPr userDrawn="1"/>
            </p:nvSpPr>
            <p:spPr>
              <a:xfrm>
                <a:off x="734759" y="5399532"/>
                <a:ext cx="1927996" cy="941857"/>
              </a:xfrm>
              <a:prstGeom prst="rect">
                <a:avLst/>
              </a:prstGeom>
              <a:noFill/>
            </p:spPr>
            <p:txBody>
              <a:bodyPr wrap="square"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Franklin Gothic Demi Cond"/>
                    <a:ea typeface="+mn-ea"/>
                    <a:cs typeface="+mn-cs"/>
                  </a:rPr>
                  <a:t>Animation &amp; Motion Graphics</a:t>
                </a:r>
              </a:p>
            </p:txBody>
          </p:sp>
        </p:grpSp>
        <p:grpSp>
          <p:nvGrpSpPr>
            <p:cNvPr id="102" name="Group 101">
              <a:extLst>
                <a:ext uri="{FF2B5EF4-FFF2-40B4-BE49-F238E27FC236}">
                  <a16:creationId xmlns:a16="http://schemas.microsoft.com/office/drawing/2014/main" id="{3F5C006A-C252-4555-8318-ACC183068502}"/>
                </a:ext>
              </a:extLst>
            </p:cNvPr>
            <p:cNvGrpSpPr/>
            <p:nvPr userDrawn="1"/>
          </p:nvGrpSpPr>
          <p:grpSpPr>
            <a:xfrm>
              <a:off x="3504054" y="4009149"/>
              <a:ext cx="1737360" cy="2160810"/>
              <a:chOff x="734759" y="3943480"/>
              <a:chExt cx="1927996" cy="2397909"/>
            </a:xfrm>
          </p:grpSpPr>
          <p:pic>
            <p:nvPicPr>
              <p:cNvPr id="112" name="Picture 111">
                <a:extLst>
                  <a:ext uri="{FF2B5EF4-FFF2-40B4-BE49-F238E27FC236}">
                    <a16:creationId xmlns:a16="http://schemas.microsoft.com/office/drawing/2014/main" id="{56B1FE32-01EF-42CE-8F9C-7B44728722F6}"/>
                  </a:ext>
                </a:extLst>
              </p:cNvPr>
              <p:cNvPicPr>
                <a:picLocks noChangeAspect="1"/>
              </p:cNvPicPr>
              <p:nvPr userDrawn="1"/>
            </p:nvPicPr>
            <p:blipFill>
              <a:blip r:embed="rId6">
                <a:biLevel thresh="25000"/>
                <a:extLst>
                  <a:ext uri="{28A0092B-C50C-407E-A947-70E740481C1C}">
                    <a14:useLocalDpi xmlns:a14="http://schemas.microsoft.com/office/drawing/2010/main" val="0"/>
                  </a:ext>
                </a:extLst>
              </a:blip>
              <a:stretch>
                <a:fillRect/>
              </a:stretch>
            </p:blipFill>
            <p:spPr>
              <a:xfrm>
                <a:off x="967174" y="3943480"/>
                <a:ext cx="1463166" cy="1457095"/>
              </a:xfrm>
              <a:prstGeom prst="rect">
                <a:avLst/>
              </a:prstGeom>
            </p:spPr>
          </p:pic>
          <p:sp>
            <p:nvSpPr>
              <p:cNvPr id="113" name="TextBox 112">
                <a:extLst>
                  <a:ext uri="{FF2B5EF4-FFF2-40B4-BE49-F238E27FC236}">
                    <a16:creationId xmlns:a16="http://schemas.microsoft.com/office/drawing/2014/main" id="{DDF4265E-2E3E-4A61-8052-C324D3406AEA}"/>
                  </a:ext>
                </a:extLst>
              </p:cNvPr>
              <p:cNvSpPr txBox="1"/>
              <p:nvPr userDrawn="1"/>
            </p:nvSpPr>
            <p:spPr>
              <a:xfrm>
                <a:off x="734759" y="5399532"/>
                <a:ext cx="1927996" cy="941857"/>
              </a:xfrm>
              <a:prstGeom prst="rect">
                <a:avLst/>
              </a:prstGeom>
              <a:noFill/>
            </p:spPr>
            <p:txBody>
              <a:bodyPr wrap="square"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Franklin Gothic Demi Cond"/>
                    <a:ea typeface="+mn-ea"/>
                    <a:cs typeface="+mn-cs"/>
                  </a:rPr>
                  <a:t>Video</a:t>
                </a:r>
              </a:p>
            </p:txBody>
          </p:sp>
        </p:grpSp>
        <p:grpSp>
          <p:nvGrpSpPr>
            <p:cNvPr id="103" name="Group 102">
              <a:extLst>
                <a:ext uri="{FF2B5EF4-FFF2-40B4-BE49-F238E27FC236}">
                  <a16:creationId xmlns:a16="http://schemas.microsoft.com/office/drawing/2014/main" id="{3EF5CD48-D21C-4A70-B866-FCCF9C02968F}"/>
                </a:ext>
              </a:extLst>
            </p:cNvPr>
            <p:cNvGrpSpPr/>
            <p:nvPr userDrawn="1"/>
          </p:nvGrpSpPr>
          <p:grpSpPr>
            <a:xfrm>
              <a:off x="1871754" y="4009149"/>
              <a:ext cx="1737360" cy="2160810"/>
              <a:chOff x="734759" y="3943480"/>
              <a:chExt cx="1927996" cy="2397909"/>
            </a:xfrm>
          </p:grpSpPr>
          <p:pic>
            <p:nvPicPr>
              <p:cNvPr id="110" name="Picture 109">
                <a:extLst>
                  <a:ext uri="{FF2B5EF4-FFF2-40B4-BE49-F238E27FC236}">
                    <a16:creationId xmlns:a16="http://schemas.microsoft.com/office/drawing/2014/main" id="{AF8516D9-60DD-48FC-BFEF-067323690BD9}"/>
                  </a:ext>
                </a:extLst>
              </p:cNvPr>
              <p:cNvPicPr>
                <a:picLocks noChangeAspect="1"/>
              </p:cNvPicPr>
              <p:nvPr userDrawn="1"/>
            </p:nvPicPr>
            <p:blipFill>
              <a:blip r:embed="rId7">
                <a:biLevel thresh="25000"/>
                <a:extLst>
                  <a:ext uri="{28A0092B-C50C-407E-A947-70E740481C1C}">
                    <a14:useLocalDpi xmlns:a14="http://schemas.microsoft.com/office/drawing/2010/main" val="0"/>
                  </a:ext>
                </a:extLst>
              </a:blip>
              <a:stretch>
                <a:fillRect/>
              </a:stretch>
            </p:blipFill>
            <p:spPr>
              <a:xfrm>
                <a:off x="970209" y="3943480"/>
                <a:ext cx="1457097" cy="1457095"/>
              </a:xfrm>
              <a:prstGeom prst="rect">
                <a:avLst/>
              </a:prstGeom>
            </p:spPr>
          </p:pic>
          <p:sp>
            <p:nvSpPr>
              <p:cNvPr id="111" name="TextBox 110">
                <a:extLst>
                  <a:ext uri="{FF2B5EF4-FFF2-40B4-BE49-F238E27FC236}">
                    <a16:creationId xmlns:a16="http://schemas.microsoft.com/office/drawing/2014/main" id="{0397D6B3-E7B2-4674-9E75-5CFEE5F828DB}"/>
                  </a:ext>
                </a:extLst>
              </p:cNvPr>
              <p:cNvSpPr txBox="1"/>
              <p:nvPr userDrawn="1"/>
            </p:nvSpPr>
            <p:spPr>
              <a:xfrm>
                <a:off x="734759" y="5399532"/>
                <a:ext cx="1927996" cy="941857"/>
              </a:xfrm>
              <a:prstGeom prst="rect">
                <a:avLst/>
              </a:prstGeom>
              <a:noFill/>
            </p:spPr>
            <p:txBody>
              <a:bodyPr wrap="square"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Franklin Gothic Demi Cond"/>
                    <a:ea typeface="+mn-ea"/>
                    <a:cs typeface="+mn-cs"/>
                  </a:rPr>
                  <a:t>Branding &amp; Identity</a:t>
                </a:r>
              </a:p>
            </p:txBody>
          </p:sp>
        </p:grpSp>
        <p:grpSp>
          <p:nvGrpSpPr>
            <p:cNvPr id="104" name="Group 103">
              <a:extLst>
                <a:ext uri="{FF2B5EF4-FFF2-40B4-BE49-F238E27FC236}">
                  <a16:creationId xmlns:a16="http://schemas.microsoft.com/office/drawing/2014/main" id="{55CCEAAE-D94D-40B9-A15E-A2D2BEC7F5D4}"/>
                </a:ext>
              </a:extLst>
            </p:cNvPr>
            <p:cNvGrpSpPr/>
            <p:nvPr userDrawn="1"/>
          </p:nvGrpSpPr>
          <p:grpSpPr>
            <a:xfrm>
              <a:off x="239454" y="4009149"/>
              <a:ext cx="1737360" cy="2160810"/>
              <a:chOff x="734759" y="3943480"/>
              <a:chExt cx="1927996" cy="2397909"/>
            </a:xfrm>
          </p:grpSpPr>
          <p:pic>
            <p:nvPicPr>
              <p:cNvPr id="108" name="Picture 107">
                <a:extLst>
                  <a:ext uri="{FF2B5EF4-FFF2-40B4-BE49-F238E27FC236}">
                    <a16:creationId xmlns:a16="http://schemas.microsoft.com/office/drawing/2014/main" id="{4D357D2A-5563-4E4F-AC5D-A370D69F102E}"/>
                  </a:ext>
                </a:extLst>
              </p:cNvPr>
              <p:cNvPicPr>
                <a:picLocks noChangeAspect="1"/>
              </p:cNvPicPr>
              <p:nvPr userDrawn="1"/>
            </p:nvPicPr>
            <p:blipFill>
              <a:blip r:embed="rId8">
                <a:biLevel thresh="25000"/>
                <a:extLst>
                  <a:ext uri="{28A0092B-C50C-407E-A947-70E740481C1C}">
                    <a14:useLocalDpi xmlns:a14="http://schemas.microsoft.com/office/drawing/2010/main" val="0"/>
                  </a:ext>
                </a:extLst>
              </a:blip>
              <a:stretch>
                <a:fillRect/>
              </a:stretch>
            </p:blipFill>
            <p:spPr>
              <a:xfrm>
                <a:off x="970209" y="3943480"/>
                <a:ext cx="1457097" cy="1457095"/>
              </a:xfrm>
              <a:prstGeom prst="rect">
                <a:avLst/>
              </a:prstGeom>
            </p:spPr>
          </p:pic>
          <p:sp>
            <p:nvSpPr>
              <p:cNvPr id="109" name="TextBox 108">
                <a:extLst>
                  <a:ext uri="{FF2B5EF4-FFF2-40B4-BE49-F238E27FC236}">
                    <a16:creationId xmlns:a16="http://schemas.microsoft.com/office/drawing/2014/main" id="{6C4188FB-F93E-417B-BB7F-E7980EDFD70A}"/>
                  </a:ext>
                </a:extLst>
              </p:cNvPr>
              <p:cNvSpPr txBox="1"/>
              <p:nvPr userDrawn="1"/>
            </p:nvSpPr>
            <p:spPr>
              <a:xfrm>
                <a:off x="734759" y="5399532"/>
                <a:ext cx="1927996" cy="941857"/>
              </a:xfrm>
              <a:prstGeom prst="rect">
                <a:avLst/>
              </a:prstGeom>
              <a:noFill/>
            </p:spPr>
            <p:txBody>
              <a:bodyPr wrap="square"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Franklin Gothic Demi Cond"/>
                    <a:ea typeface="+mn-ea"/>
                    <a:cs typeface="+mn-cs"/>
                  </a:rPr>
                  <a:t>Visual Articulation</a:t>
                </a:r>
              </a:p>
            </p:txBody>
          </p:sp>
        </p:grpSp>
        <p:grpSp>
          <p:nvGrpSpPr>
            <p:cNvPr id="105" name="Group 104">
              <a:extLst>
                <a:ext uri="{FF2B5EF4-FFF2-40B4-BE49-F238E27FC236}">
                  <a16:creationId xmlns:a16="http://schemas.microsoft.com/office/drawing/2014/main" id="{95C8BBDC-4BBC-4009-84A2-CD9C8B7B510C}"/>
                </a:ext>
              </a:extLst>
            </p:cNvPr>
            <p:cNvGrpSpPr/>
            <p:nvPr userDrawn="1"/>
          </p:nvGrpSpPr>
          <p:grpSpPr>
            <a:xfrm>
              <a:off x="10033255" y="4009149"/>
              <a:ext cx="1737360" cy="2160810"/>
              <a:chOff x="734759" y="3943480"/>
              <a:chExt cx="1927996" cy="2397909"/>
            </a:xfrm>
          </p:grpSpPr>
          <p:pic>
            <p:nvPicPr>
              <p:cNvPr id="106" name="Picture 105">
                <a:extLst>
                  <a:ext uri="{FF2B5EF4-FFF2-40B4-BE49-F238E27FC236}">
                    <a16:creationId xmlns:a16="http://schemas.microsoft.com/office/drawing/2014/main" id="{6CE63028-994B-48C6-BB0A-C03B8923E55F}"/>
                  </a:ext>
                </a:extLst>
              </p:cNvPr>
              <p:cNvPicPr>
                <a:picLocks noChangeAspect="1"/>
              </p:cNvPicPr>
              <p:nvPr userDrawn="1"/>
            </p:nvPicPr>
            <p:blipFill>
              <a:blip r:embed="rId9">
                <a:biLevel thresh="25000"/>
                <a:extLst>
                  <a:ext uri="{28A0092B-C50C-407E-A947-70E740481C1C}">
                    <a14:useLocalDpi xmlns:a14="http://schemas.microsoft.com/office/drawing/2010/main" val="0"/>
                  </a:ext>
                </a:extLst>
              </a:blip>
              <a:stretch>
                <a:fillRect/>
              </a:stretch>
            </p:blipFill>
            <p:spPr>
              <a:xfrm>
                <a:off x="970209" y="3943480"/>
                <a:ext cx="1457097" cy="1457095"/>
              </a:xfrm>
              <a:prstGeom prst="rect">
                <a:avLst/>
              </a:prstGeom>
            </p:spPr>
          </p:pic>
          <p:sp>
            <p:nvSpPr>
              <p:cNvPr id="107" name="TextBox 106">
                <a:extLst>
                  <a:ext uri="{FF2B5EF4-FFF2-40B4-BE49-F238E27FC236}">
                    <a16:creationId xmlns:a16="http://schemas.microsoft.com/office/drawing/2014/main" id="{60488967-6ED2-4F10-91C4-D3931750FFBA}"/>
                  </a:ext>
                </a:extLst>
              </p:cNvPr>
              <p:cNvSpPr txBox="1"/>
              <p:nvPr userDrawn="1"/>
            </p:nvSpPr>
            <p:spPr>
              <a:xfrm>
                <a:off x="734759" y="5399532"/>
                <a:ext cx="1927996" cy="941857"/>
              </a:xfrm>
              <a:prstGeom prst="rect">
                <a:avLst/>
              </a:prstGeom>
              <a:noFill/>
            </p:spPr>
            <p:txBody>
              <a:bodyPr wrap="square"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Franklin Gothic Demi Cond"/>
                    <a:ea typeface="+mn-ea"/>
                    <a:cs typeface="+mn-cs"/>
                  </a:rPr>
                  <a:t>Print</a:t>
                </a:r>
              </a:p>
            </p:txBody>
          </p:sp>
        </p:grpSp>
      </p:grpSp>
    </p:spTree>
    <p:extLst>
      <p:ext uri="{BB962C8B-B14F-4D97-AF65-F5344CB8AC3E}">
        <p14:creationId xmlns:p14="http://schemas.microsoft.com/office/powerpoint/2010/main" val="4389493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earning">
    <p:bg>
      <p:bgPr>
        <a:solidFill>
          <a:schemeClr val="tx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5227002-C05A-4A04-AA3B-C04CFEAFAE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1272"/>
            <a:ext cx="12192000" cy="4980432"/>
          </a:xfrm>
          <a:prstGeom prst="rect">
            <a:avLst/>
          </a:prstGeom>
          <a:effectLst/>
        </p:spPr>
      </p:pic>
      <p:sp>
        <p:nvSpPr>
          <p:cNvPr id="16" name="Rectangle 15">
            <a:extLst>
              <a:ext uri="{FF2B5EF4-FFF2-40B4-BE49-F238E27FC236}">
                <a16:creationId xmlns:a16="http://schemas.microsoft.com/office/drawing/2014/main" id="{7FD27446-AF8E-4688-8F60-4ABBE6EA384B}"/>
              </a:ext>
            </a:extLst>
          </p:cNvPr>
          <p:cNvSpPr/>
          <p:nvPr userDrawn="1"/>
        </p:nvSpPr>
        <p:spPr>
          <a:xfrm>
            <a:off x="0" y="0"/>
            <a:ext cx="12192000" cy="6858000"/>
          </a:xfrm>
          <a:prstGeom prst="rect">
            <a:avLst/>
          </a:prstGeom>
          <a:gradFill flip="none" rotWithShape="1">
            <a:gsLst>
              <a:gs pos="0">
                <a:schemeClr val="tx2">
                  <a:alpha val="0"/>
                </a:schemeClr>
              </a:gs>
              <a:gs pos="75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Medium Cond"/>
              <a:ea typeface="+mn-ea"/>
              <a:cs typeface="+mn-cs"/>
            </a:endParaRPr>
          </a:p>
        </p:txBody>
      </p:sp>
      <p:sp>
        <p:nvSpPr>
          <p:cNvPr id="57" name="TextBox 56">
            <a:extLst>
              <a:ext uri="{FF2B5EF4-FFF2-40B4-BE49-F238E27FC236}">
                <a16:creationId xmlns:a16="http://schemas.microsoft.com/office/drawing/2014/main" id="{BDAADBB9-E89E-4989-870B-C7A861ED3899}"/>
              </a:ext>
            </a:extLst>
          </p:cNvPr>
          <p:cNvSpPr txBox="1"/>
          <p:nvPr userDrawn="1"/>
        </p:nvSpPr>
        <p:spPr>
          <a:xfrm>
            <a:off x="0" y="2303830"/>
            <a:ext cx="12192000" cy="1711842"/>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DF7A1C"/>
                </a:solidFill>
                <a:effectLst/>
                <a:uLnTx/>
                <a:uFillTx/>
                <a:latin typeface="Thirsty Script Regular" panose="00000500000000000000" pitchFamily="2" charset="0"/>
                <a:ea typeface="+mn-ea"/>
                <a:cs typeface="+mn-cs"/>
              </a:rPr>
              <a:t>learning</a:t>
            </a:r>
          </a:p>
        </p:txBody>
      </p:sp>
      <p:grpSp>
        <p:nvGrpSpPr>
          <p:cNvPr id="68" name="Group 67">
            <a:extLst>
              <a:ext uri="{FF2B5EF4-FFF2-40B4-BE49-F238E27FC236}">
                <a16:creationId xmlns:a16="http://schemas.microsoft.com/office/drawing/2014/main" id="{24E0C5D6-4731-42AE-B20B-A6DD55F7540E}"/>
              </a:ext>
            </a:extLst>
          </p:cNvPr>
          <p:cNvGrpSpPr/>
          <p:nvPr userDrawn="1"/>
        </p:nvGrpSpPr>
        <p:grpSpPr>
          <a:xfrm>
            <a:off x="2057670" y="3849229"/>
            <a:ext cx="8076661" cy="2111173"/>
            <a:chOff x="239454" y="4009149"/>
            <a:chExt cx="8266560" cy="2160811"/>
          </a:xfrm>
        </p:grpSpPr>
        <p:grpSp>
          <p:nvGrpSpPr>
            <p:cNvPr id="70" name="Group 69">
              <a:extLst>
                <a:ext uri="{FF2B5EF4-FFF2-40B4-BE49-F238E27FC236}">
                  <a16:creationId xmlns:a16="http://schemas.microsoft.com/office/drawing/2014/main" id="{8FDD6B24-B9D0-4049-AE65-32045DD6110C}"/>
                </a:ext>
              </a:extLst>
            </p:cNvPr>
            <p:cNvGrpSpPr/>
            <p:nvPr userDrawn="1"/>
          </p:nvGrpSpPr>
          <p:grpSpPr>
            <a:xfrm>
              <a:off x="6768654" y="4009149"/>
              <a:ext cx="1737360" cy="2160810"/>
              <a:chOff x="734759" y="3943480"/>
              <a:chExt cx="1927996" cy="2397909"/>
            </a:xfrm>
          </p:grpSpPr>
          <p:pic>
            <p:nvPicPr>
              <p:cNvPr id="86" name="Picture 85">
                <a:extLst>
                  <a:ext uri="{FF2B5EF4-FFF2-40B4-BE49-F238E27FC236}">
                    <a16:creationId xmlns:a16="http://schemas.microsoft.com/office/drawing/2014/main" id="{0BF39282-09A2-48B1-9B1C-A3B7EADFA21A}"/>
                  </a:ext>
                </a:extLst>
              </p:cNvPr>
              <p:cNvPicPr>
                <a:picLocks noChangeAspect="1"/>
              </p:cNvPicPr>
              <p:nvPr userDrawn="1"/>
            </p:nvPicPr>
            <p:blipFill>
              <a:blip r:embed="rId3">
                <a:biLevel thresh="25000"/>
                <a:extLst>
                  <a:ext uri="{28A0092B-C50C-407E-A947-70E740481C1C}">
                    <a14:useLocalDpi xmlns:a14="http://schemas.microsoft.com/office/drawing/2010/main" val="0"/>
                  </a:ext>
                </a:extLst>
              </a:blip>
              <a:stretch>
                <a:fillRect/>
              </a:stretch>
            </p:blipFill>
            <p:spPr>
              <a:xfrm>
                <a:off x="970209" y="3943480"/>
                <a:ext cx="1457097" cy="1457095"/>
              </a:xfrm>
              <a:prstGeom prst="rect">
                <a:avLst/>
              </a:prstGeom>
            </p:spPr>
          </p:pic>
          <p:sp>
            <p:nvSpPr>
              <p:cNvPr id="87" name="TextBox 86">
                <a:extLst>
                  <a:ext uri="{FF2B5EF4-FFF2-40B4-BE49-F238E27FC236}">
                    <a16:creationId xmlns:a16="http://schemas.microsoft.com/office/drawing/2014/main" id="{12FFC16B-8AC4-44FF-96C5-517AB85C6AF5}"/>
                  </a:ext>
                </a:extLst>
              </p:cNvPr>
              <p:cNvSpPr txBox="1"/>
              <p:nvPr userDrawn="1"/>
            </p:nvSpPr>
            <p:spPr>
              <a:xfrm>
                <a:off x="734759" y="5399532"/>
                <a:ext cx="1927996" cy="941857"/>
              </a:xfrm>
              <a:prstGeom prst="rect">
                <a:avLst/>
              </a:prstGeom>
              <a:noFill/>
            </p:spPr>
            <p:txBody>
              <a:bodyPr wrap="square"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Franklin Gothic Demi Cond"/>
                    <a:ea typeface="+mn-ea"/>
                    <a:cs typeface="+mn-cs"/>
                  </a:rPr>
                  <a:t>Curriculum Design</a:t>
                </a:r>
              </a:p>
            </p:txBody>
          </p:sp>
        </p:grpSp>
        <p:grpSp>
          <p:nvGrpSpPr>
            <p:cNvPr id="71" name="Group 70">
              <a:extLst>
                <a:ext uri="{FF2B5EF4-FFF2-40B4-BE49-F238E27FC236}">
                  <a16:creationId xmlns:a16="http://schemas.microsoft.com/office/drawing/2014/main" id="{314253F8-C634-4AF1-9D7C-CE28DEFE31A6}"/>
                </a:ext>
              </a:extLst>
            </p:cNvPr>
            <p:cNvGrpSpPr/>
            <p:nvPr userDrawn="1"/>
          </p:nvGrpSpPr>
          <p:grpSpPr>
            <a:xfrm>
              <a:off x="5136354" y="4009149"/>
              <a:ext cx="1737360" cy="2160810"/>
              <a:chOff x="734759" y="3943480"/>
              <a:chExt cx="1927996" cy="2397909"/>
            </a:xfrm>
          </p:grpSpPr>
          <p:pic>
            <p:nvPicPr>
              <p:cNvPr id="84" name="Picture 83">
                <a:extLst>
                  <a:ext uri="{FF2B5EF4-FFF2-40B4-BE49-F238E27FC236}">
                    <a16:creationId xmlns:a16="http://schemas.microsoft.com/office/drawing/2014/main" id="{00918E27-C5E7-4C35-804F-A5893BE580C8}"/>
                  </a:ext>
                </a:extLst>
              </p:cNvPr>
              <p:cNvPicPr>
                <a:picLocks noChangeAspect="1"/>
              </p:cNvPicPr>
              <p:nvPr userDrawn="1"/>
            </p:nvPicPr>
            <p:blipFill>
              <a:blip r:embed="rId4">
                <a:biLevel thresh="25000"/>
                <a:extLst>
                  <a:ext uri="{28A0092B-C50C-407E-A947-70E740481C1C}">
                    <a14:useLocalDpi xmlns:a14="http://schemas.microsoft.com/office/drawing/2010/main" val="0"/>
                  </a:ext>
                </a:extLst>
              </a:blip>
              <a:stretch>
                <a:fillRect/>
              </a:stretch>
            </p:blipFill>
            <p:spPr>
              <a:xfrm>
                <a:off x="970209" y="3943480"/>
                <a:ext cx="1457097" cy="1457095"/>
              </a:xfrm>
              <a:prstGeom prst="rect">
                <a:avLst/>
              </a:prstGeom>
            </p:spPr>
          </p:pic>
          <p:sp>
            <p:nvSpPr>
              <p:cNvPr id="85" name="TextBox 84">
                <a:extLst>
                  <a:ext uri="{FF2B5EF4-FFF2-40B4-BE49-F238E27FC236}">
                    <a16:creationId xmlns:a16="http://schemas.microsoft.com/office/drawing/2014/main" id="{E8DDBB0C-2832-4E76-B5CB-12E6D35A39DE}"/>
                  </a:ext>
                </a:extLst>
              </p:cNvPr>
              <p:cNvSpPr txBox="1"/>
              <p:nvPr userDrawn="1"/>
            </p:nvSpPr>
            <p:spPr>
              <a:xfrm>
                <a:off x="734759" y="5399532"/>
                <a:ext cx="1927996" cy="941857"/>
              </a:xfrm>
              <a:prstGeom prst="rect">
                <a:avLst/>
              </a:prstGeom>
              <a:noFill/>
            </p:spPr>
            <p:txBody>
              <a:bodyPr wrap="square"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Franklin Gothic Demi Cond"/>
                    <a:ea typeface="+mn-ea"/>
                    <a:cs typeface="+mn-cs"/>
                  </a:rPr>
                  <a:t>Workshop Design &amp; Facilitation</a:t>
                </a:r>
              </a:p>
            </p:txBody>
          </p:sp>
        </p:grpSp>
        <p:grpSp>
          <p:nvGrpSpPr>
            <p:cNvPr id="72" name="Group 71">
              <a:extLst>
                <a:ext uri="{FF2B5EF4-FFF2-40B4-BE49-F238E27FC236}">
                  <a16:creationId xmlns:a16="http://schemas.microsoft.com/office/drawing/2014/main" id="{7A1CCA7D-7C96-4082-8577-E8F7D8A61898}"/>
                </a:ext>
              </a:extLst>
            </p:cNvPr>
            <p:cNvGrpSpPr/>
            <p:nvPr userDrawn="1"/>
          </p:nvGrpSpPr>
          <p:grpSpPr>
            <a:xfrm>
              <a:off x="3504054" y="4009149"/>
              <a:ext cx="1737360" cy="2160810"/>
              <a:chOff x="734759" y="3943480"/>
              <a:chExt cx="1927996" cy="2397909"/>
            </a:xfrm>
          </p:grpSpPr>
          <p:pic>
            <p:nvPicPr>
              <p:cNvPr id="82" name="Picture 81">
                <a:extLst>
                  <a:ext uri="{FF2B5EF4-FFF2-40B4-BE49-F238E27FC236}">
                    <a16:creationId xmlns:a16="http://schemas.microsoft.com/office/drawing/2014/main" id="{6DAB7A04-B503-44C9-AFB3-CFEB0AA8064B}"/>
                  </a:ext>
                </a:extLst>
              </p:cNvPr>
              <p:cNvPicPr>
                <a:picLocks noChangeAspect="1"/>
              </p:cNvPicPr>
              <p:nvPr userDrawn="1"/>
            </p:nvPicPr>
            <p:blipFill>
              <a:blip r:embed="rId5">
                <a:biLevel thresh="25000"/>
                <a:extLst>
                  <a:ext uri="{28A0092B-C50C-407E-A947-70E740481C1C}">
                    <a14:useLocalDpi xmlns:a14="http://schemas.microsoft.com/office/drawing/2010/main" val="0"/>
                  </a:ext>
                </a:extLst>
              </a:blip>
              <a:stretch>
                <a:fillRect/>
              </a:stretch>
            </p:blipFill>
            <p:spPr>
              <a:xfrm>
                <a:off x="967174" y="3943480"/>
                <a:ext cx="1463166" cy="1457094"/>
              </a:xfrm>
              <a:prstGeom prst="rect">
                <a:avLst/>
              </a:prstGeom>
            </p:spPr>
          </p:pic>
          <p:sp>
            <p:nvSpPr>
              <p:cNvPr id="83" name="TextBox 82">
                <a:extLst>
                  <a:ext uri="{FF2B5EF4-FFF2-40B4-BE49-F238E27FC236}">
                    <a16:creationId xmlns:a16="http://schemas.microsoft.com/office/drawing/2014/main" id="{32B91F9A-0A57-467F-BB9D-A9B55A6180C5}"/>
                  </a:ext>
                </a:extLst>
              </p:cNvPr>
              <p:cNvSpPr txBox="1"/>
              <p:nvPr userDrawn="1"/>
            </p:nvSpPr>
            <p:spPr>
              <a:xfrm>
                <a:off x="734759" y="5399532"/>
                <a:ext cx="1927996" cy="941857"/>
              </a:xfrm>
              <a:prstGeom prst="rect">
                <a:avLst/>
              </a:prstGeom>
              <a:noFill/>
            </p:spPr>
            <p:txBody>
              <a:bodyPr wrap="square"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Franklin Gothic Demi Cond"/>
                    <a:ea typeface="+mn-ea"/>
                    <a:cs typeface="+mn-cs"/>
                  </a:rPr>
                  <a:t>Gamified Learning Development</a:t>
                </a:r>
              </a:p>
            </p:txBody>
          </p:sp>
        </p:grpSp>
        <p:grpSp>
          <p:nvGrpSpPr>
            <p:cNvPr id="73" name="Group 72">
              <a:extLst>
                <a:ext uri="{FF2B5EF4-FFF2-40B4-BE49-F238E27FC236}">
                  <a16:creationId xmlns:a16="http://schemas.microsoft.com/office/drawing/2014/main" id="{CAAE92FD-0ED0-4738-843A-4D43EFE6E2AE}"/>
                </a:ext>
              </a:extLst>
            </p:cNvPr>
            <p:cNvGrpSpPr/>
            <p:nvPr userDrawn="1"/>
          </p:nvGrpSpPr>
          <p:grpSpPr>
            <a:xfrm>
              <a:off x="1871754" y="4009149"/>
              <a:ext cx="1737360" cy="2160810"/>
              <a:chOff x="734759" y="3943480"/>
              <a:chExt cx="1927996" cy="2397909"/>
            </a:xfrm>
          </p:grpSpPr>
          <p:pic>
            <p:nvPicPr>
              <p:cNvPr id="80" name="Picture 79">
                <a:extLst>
                  <a:ext uri="{FF2B5EF4-FFF2-40B4-BE49-F238E27FC236}">
                    <a16:creationId xmlns:a16="http://schemas.microsoft.com/office/drawing/2014/main" id="{F41CDAEF-8415-4789-97E8-E3405275FFFD}"/>
                  </a:ext>
                </a:extLst>
              </p:cNvPr>
              <p:cNvPicPr>
                <a:picLocks noChangeAspect="1"/>
              </p:cNvPicPr>
              <p:nvPr userDrawn="1"/>
            </p:nvPicPr>
            <p:blipFill>
              <a:blip r:embed="rId6">
                <a:biLevel thresh="25000"/>
                <a:extLst>
                  <a:ext uri="{28A0092B-C50C-407E-A947-70E740481C1C}">
                    <a14:useLocalDpi xmlns:a14="http://schemas.microsoft.com/office/drawing/2010/main" val="0"/>
                  </a:ext>
                </a:extLst>
              </a:blip>
              <a:stretch>
                <a:fillRect/>
              </a:stretch>
            </p:blipFill>
            <p:spPr>
              <a:xfrm>
                <a:off x="970209" y="3943480"/>
                <a:ext cx="1457097" cy="1457095"/>
              </a:xfrm>
              <a:prstGeom prst="rect">
                <a:avLst/>
              </a:prstGeom>
            </p:spPr>
          </p:pic>
          <p:sp>
            <p:nvSpPr>
              <p:cNvPr id="81" name="TextBox 80">
                <a:extLst>
                  <a:ext uri="{FF2B5EF4-FFF2-40B4-BE49-F238E27FC236}">
                    <a16:creationId xmlns:a16="http://schemas.microsoft.com/office/drawing/2014/main" id="{5DA59A6F-593D-417F-A51D-5D977624EDE9}"/>
                  </a:ext>
                </a:extLst>
              </p:cNvPr>
              <p:cNvSpPr txBox="1"/>
              <p:nvPr userDrawn="1"/>
            </p:nvSpPr>
            <p:spPr>
              <a:xfrm>
                <a:off x="734759" y="5399532"/>
                <a:ext cx="1927996" cy="941857"/>
              </a:xfrm>
              <a:prstGeom prst="rect">
                <a:avLst/>
              </a:prstGeom>
              <a:noFill/>
            </p:spPr>
            <p:txBody>
              <a:bodyPr wrap="square"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Franklin Gothic Demi Cond"/>
                    <a:ea typeface="+mn-ea"/>
                    <a:cs typeface="+mn-cs"/>
                  </a:rPr>
                  <a:t>Performance Support</a:t>
                </a:r>
              </a:p>
            </p:txBody>
          </p:sp>
        </p:grpSp>
        <p:grpSp>
          <p:nvGrpSpPr>
            <p:cNvPr id="74" name="Group 73">
              <a:extLst>
                <a:ext uri="{FF2B5EF4-FFF2-40B4-BE49-F238E27FC236}">
                  <a16:creationId xmlns:a16="http://schemas.microsoft.com/office/drawing/2014/main" id="{EFE93306-08EF-4551-928B-E06018318F07}"/>
                </a:ext>
              </a:extLst>
            </p:cNvPr>
            <p:cNvGrpSpPr/>
            <p:nvPr userDrawn="1"/>
          </p:nvGrpSpPr>
          <p:grpSpPr>
            <a:xfrm>
              <a:off x="239454" y="4011873"/>
              <a:ext cx="1737360" cy="2158087"/>
              <a:chOff x="734759" y="3946502"/>
              <a:chExt cx="1927996" cy="2394887"/>
            </a:xfrm>
          </p:grpSpPr>
          <p:pic>
            <p:nvPicPr>
              <p:cNvPr id="78" name="Picture 77">
                <a:extLst>
                  <a:ext uri="{FF2B5EF4-FFF2-40B4-BE49-F238E27FC236}">
                    <a16:creationId xmlns:a16="http://schemas.microsoft.com/office/drawing/2014/main" id="{A04E5487-9CD9-4A29-9646-EE8B0B5A9537}"/>
                  </a:ext>
                </a:extLst>
              </p:cNvPr>
              <p:cNvPicPr>
                <a:picLocks noChangeAspect="1"/>
              </p:cNvPicPr>
              <p:nvPr userDrawn="1"/>
            </p:nvPicPr>
            <p:blipFill>
              <a:blip r:embed="rId7">
                <a:biLevel thresh="25000"/>
                <a:extLst>
                  <a:ext uri="{28A0092B-C50C-407E-A947-70E740481C1C}">
                    <a14:useLocalDpi xmlns:a14="http://schemas.microsoft.com/office/drawing/2010/main" val="0"/>
                  </a:ext>
                </a:extLst>
              </a:blip>
              <a:stretch>
                <a:fillRect/>
              </a:stretch>
            </p:blipFill>
            <p:spPr>
              <a:xfrm>
                <a:off x="970209" y="3946502"/>
                <a:ext cx="1457097" cy="1451049"/>
              </a:xfrm>
              <a:prstGeom prst="rect">
                <a:avLst/>
              </a:prstGeom>
            </p:spPr>
          </p:pic>
          <p:sp>
            <p:nvSpPr>
              <p:cNvPr id="79" name="TextBox 78">
                <a:extLst>
                  <a:ext uri="{FF2B5EF4-FFF2-40B4-BE49-F238E27FC236}">
                    <a16:creationId xmlns:a16="http://schemas.microsoft.com/office/drawing/2014/main" id="{0E93CDC2-1533-41C6-B6EA-92DBA2720F50}"/>
                  </a:ext>
                </a:extLst>
              </p:cNvPr>
              <p:cNvSpPr txBox="1"/>
              <p:nvPr userDrawn="1"/>
            </p:nvSpPr>
            <p:spPr>
              <a:xfrm>
                <a:off x="734759" y="5399532"/>
                <a:ext cx="1927996" cy="941857"/>
              </a:xfrm>
              <a:prstGeom prst="rect">
                <a:avLst/>
              </a:prstGeom>
              <a:noFill/>
            </p:spPr>
            <p:txBody>
              <a:bodyPr wrap="square"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Franklin Gothic Demi Cond"/>
                    <a:ea typeface="+mn-ea"/>
                    <a:cs typeface="+mn-cs"/>
                  </a:rPr>
                  <a:t>eLearning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Franklin Gothic Demi Cond"/>
                    <a:ea typeface="+mn-ea"/>
                    <a:cs typeface="+mn-cs"/>
                  </a:rPr>
                  <a:t>Design</a:t>
                </a:r>
              </a:p>
            </p:txBody>
          </p:sp>
        </p:grpSp>
      </p:grpSp>
    </p:spTree>
    <p:extLst>
      <p:ext uri="{BB962C8B-B14F-4D97-AF65-F5344CB8AC3E}">
        <p14:creationId xmlns:p14="http://schemas.microsoft.com/office/powerpoint/2010/main" val="42911460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chnology">
    <p:bg>
      <p:bgPr>
        <a:solidFill>
          <a:schemeClr val="tx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4E5F01-891D-4791-9FE2-3DE8FDCC7E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54" y="0"/>
            <a:ext cx="12186292" cy="5422900"/>
          </a:xfrm>
          <a:prstGeom prst="rect">
            <a:avLst/>
          </a:prstGeom>
        </p:spPr>
      </p:pic>
      <p:sp>
        <p:nvSpPr>
          <p:cNvPr id="22" name="Rectangle 21">
            <a:extLst>
              <a:ext uri="{FF2B5EF4-FFF2-40B4-BE49-F238E27FC236}">
                <a16:creationId xmlns:a16="http://schemas.microsoft.com/office/drawing/2014/main" id="{D56DD828-86B0-4276-8009-0E5704FCA2A3}"/>
              </a:ext>
            </a:extLst>
          </p:cNvPr>
          <p:cNvSpPr/>
          <p:nvPr userDrawn="1"/>
        </p:nvSpPr>
        <p:spPr>
          <a:xfrm>
            <a:off x="0" y="0"/>
            <a:ext cx="12192000" cy="6858000"/>
          </a:xfrm>
          <a:prstGeom prst="rect">
            <a:avLst/>
          </a:prstGeom>
          <a:gradFill flip="none" rotWithShape="1">
            <a:gsLst>
              <a:gs pos="0">
                <a:schemeClr val="tx2">
                  <a:alpha val="0"/>
                </a:schemeClr>
              </a:gs>
              <a:gs pos="75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Medium Cond"/>
              <a:ea typeface="+mn-ea"/>
              <a:cs typeface="+mn-cs"/>
            </a:endParaRPr>
          </a:p>
        </p:txBody>
      </p:sp>
      <p:sp>
        <p:nvSpPr>
          <p:cNvPr id="57" name="TextBox 56">
            <a:extLst>
              <a:ext uri="{FF2B5EF4-FFF2-40B4-BE49-F238E27FC236}">
                <a16:creationId xmlns:a16="http://schemas.microsoft.com/office/drawing/2014/main" id="{BDAADBB9-E89E-4989-870B-C7A861ED3899}"/>
              </a:ext>
            </a:extLst>
          </p:cNvPr>
          <p:cNvSpPr txBox="1"/>
          <p:nvPr userDrawn="1"/>
        </p:nvSpPr>
        <p:spPr>
          <a:xfrm>
            <a:off x="0" y="2303830"/>
            <a:ext cx="12192000" cy="1711842"/>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DF7A1C"/>
                </a:solidFill>
                <a:effectLst/>
                <a:uLnTx/>
                <a:uFillTx/>
                <a:latin typeface="Thirsty Script Regular" panose="00000500000000000000" pitchFamily="2" charset="0"/>
                <a:ea typeface="+mn-ea"/>
                <a:cs typeface="+mn-cs"/>
              </a:rPr>
              <a:t>technology</a:t>
            </a:r>
          </a:p>
        </p:txBody>
      </p:sp>
      <p:grpSp>
        <p:nvGrpSpPr>
          <p:cNvPr id="23" name="Group 22">
            <a:extLst>
              <a:ext uri="{FF2B5EF4-FFF2-40B4-BE49-F238E27FC236}">
                <a16:creationId xmlns:a16="http://schemas.microsoft.com/office/drawing/2014/main" id="{78E42C33-7973-4D27-A609-FFA6C0225D32}"/>
              </a:ext>
            </a:extLst>
          </p:cNvPr>
          <p:cNvGrpSpPr/>
          <p:nvPr userDrawn="1"/>
        </p:nvGrpSpPr>
        <p:grpSpPr>
          <a:xfrm>
            <a:off x="2057670" y="3849229"/>
            <a:ext cx="8076661" cy="2111173"/>
            <a:chOff x="239454" y="4009149"/>
            <a:chExt cx="8266560" cy="2160811"/>
          </a:xfrm>
        </p:grpSpPr>
        <p:grpSp>
          <p:nvGrpSpPr>
            <p:cNvPr id="24" name="Group 23">
              <a:extLst>
                <a:ext uri="{FF2B5EF4-FFF2-40B4-BE49-F238E27FC236}">
                  <a16:creationId xmlns:a16="http://schemas.microsoft.com/office/drawing/2014/main" id="{A2316766-80B9-4DD4-8FB8-E35687BF381A}"/>
                </a:ext>
              </a:extLst>
            </p:cNvPr>
            <p:cNvGrpSpPr/>
            <p:nvPr userDrawn="1"/>
          </p:nvGrpSpPr>
          <p:grpSpPr>
            <a:xfrm>
              <a:off x="6768654" y="4009149"/>
              <a:ext cx="1737360" cy="2160810"/>
              <a:chOff x="734759" y="3943480"/>
              <a:chExt cx="1927996" cy="2397909"/>
            </a:xfrm>
          </p:grpSpPr>
          <p:pic>
            <p:nvPicPr>
              <p:cNvPr id="42" name="Picture 41">
                <a:extLst>
                  <a:ext uri="{FF2B5EF4-FFF2-40B4-BE49-F238E27FC236}">
                    <a16:creationId xmlns:a16="http://schemas.microsoft.com/office/drawing/2014/main" id="{01E2C679-FFB5-41E5-884D-C971037F0F47}"/>
                  </a:ext>
                </a:extLst>
              </p:cNvPr>
              <p:cNvPicPr>
                <a:picLocks noChangeAspect="1"/>
              </p:cNvPicPr>
              <p:nvPr userDrawn="1"/>
            </p:nvPicPr>
            <p:blipFill>
              <a:blip r:embed="rId3">
                <a:biLevel thresh="25000"/>
                <a:extLst>
                  <a:ext uri="{28A0092B-C50C-407E-A947-70E740481C1C}">
                    <a14:useLocalDpi xmlns:a14="http://schemas.microsoft.com/office/drawing/2010/main" val="0"/>
                  </a:ext>
                </a:extLst>
              </a:blip>
              <a:stretch>
                <a:fillRect/>
              </a:stretch>
            </p:blipFill>
            <p:spPr>
              <a:xfrm>
                <a:off x="970209" y="3943480"/>
                <a:ext cx="1457097" cy="1457095"/>
              </a:xfrm>
              <a:prstGeom prst="rect">
                <a:avLst/>
              </a:prstGeom>
            </p:spPr>
          </p:pic>
          <p:sp>
            <p:nvSpPr>
              <p:cNvPr id="43" name="TextBox 42">
                <a:extLst>
                  <a:ext uri="{FF2B5EF4-FFF2-40B4-BE49-F238E27FC236}">
                    <a16:creationId xmlns:a16="http://schemas.microsoft.com/office/drawing/2014/main" id="{002C3753-F376-48B0-A5CE-988D14D3A20A}"/>
                  </a:ext>
                </a:extLst>
              </p:cNvPr>
              <p:cNvSpPr txBox="1"/>
              <p:nvPr userDrawn="1"/>
            </p:nvSpPr>
            <p:spPr>
              <a:xfrm>
                <a:off x="734759" y="5399532"/>
                <a:ext cx="1927996" cy="941857"/>
              </a:xfrm>
              <a:prstGeom prst="rect">
                <a:avLst/>
              </a:prstGeom>
              <a:noFill/>
            </p:spPr>
            <p:txBody>
              <a:bodyPr wrap="square"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Franklin Gothic Demi Cond"/>
                    <a:ea typeface="+mn-ea"/>
                    <a:cs typeface="+mn-cs"/>
                  </a:rPr>
                  <a:t>Technology Strategy</a:t>
                </a:r>
              </a:p>
            </p:txBody>
          </p:sp>
        </p:grpSp>
        <p:grpSp>
          <p:nvGrpSpPr>
            <p:cNvPr id="25" name="Group 24">
              <a:extLst>
                <a:ext uri="{FF2B5EF4-FFF2-40B4-BE49-F238E27FC236}">
                  <a16:creationId xmlns:a16="http://schemas.microsoft.com/office/drawing/2014/main" id="{7BC6C995-E2F8-4B5D-B593-393F920DE75D}"/>
                </a:ext>
              </a:extLst>
            </p:cNvPr>
            <p:cNvGrpSpPr/>
            <p:nvPr userDrawn="1"/>
          </p:nvGrpSpPr>
          <p:grpSpPr>
            <a:xfrm>
              <a:off x="5136354" y="4011873"/>
              <a:ext cx="1737360" cy="2158087"/>
              <a:chOff x="734759" y="3946502"/>
              <a:chExt cx="1927996" cy="2394887"/>
            </a:xfrm>
          </p:grpSpPr>
          <p:pic>
            <p:nvPicPr>
              <p:cNvPr id="38" name="Picture 37">
                <a:extLst>
                  <a:ext uri="{FF2B5EF4-FFF2-40B4-BE49-F238E27FC236}">
                    <a16:creationId xmlns:a16="http://schemas.microsoft.com/office/drawing/2014/main" id="{F11B0012-8772-49B5-A21A-D2F3EAA4ADE2}"/>
                  </a:ext>
                </a:extLst>
              </p:cNvPr>
              <p:cNvPicPr>
                <a:picLocks noChangeAspect="1"/>
              </p:cNvPicPr>
              <p:nvPr userDrawn="1"/>
            </p:nvPicPr>
            <p:blipFill>
              <a:blip r:embed="rId4">
                <a:biLevel thresh="25000"/>
                <a:extLst>
                  <a:ext uri="{28A0092B-C50C-407E-A947-70E740481C1C}">
                    <a14:useLocalDpi xmlns:a14="http://schemas.microsoft.com/office/drawing/2010/main" val="0"/>
                  </a:ext>
                </a:extLst>
              </a:blip>
              <a:stretch>
                <a:fillRect/>
              </a:stretch>
            </p:blipFill>
            <p:spPr>
              <a:xfrm>
                <a:off x="970209" y="3946502"/>
                <a:ext cx="1457097" cy="1451049"/>
              </a:xfrm>
              <a:prstGeom prst="rect">
                <a:avLst/>
              </a:prstGeom>
            </p:spPr>
          </p:pic>
          <p:sp>
            <p:nvSpPr>
              <p:cNvPr id="40" name="TextBox 39">
                <a:extLst>
                  <a:ext uri="{FF2B5EF4-FFF2-40B4-BE49-F238E27FC236}">
                    <a16:creationId xmlns:a16="http://schemas.microsoft.com/office/drawing/2014/main" id="{85AA2902-61CC-42E0-B6A6-43270F1BD051}"/>
                  </a:ext>
                </a:extLst>
              </p:cNvPr>
              <p:cNvSpPr txBox="1"/>
              <p:nvPr userDrawn="1"/>
            </p:nvSpPr>
            <p:spPr>
              <a:xfrm>
                <a:off x="734759" y="5399532"/>
                <a:ext cx="1927996" cy="941857"/>
              </a:xfrm>
              <a:prstGeom prst="rect">
                <a:avLst/>
              </a:prstGeom>
              <a:noFill/>
            </p:spPr>
            <p:txBody>
              <a:bodyPr wrap="square"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Franklin Gothic Demi Cond"/>
                    <a:ea typeface="+mn-ea"/>
                    <a:cs typeface="+mn-cs"/>
                  </a:rPr>
                  <a:t>Simulation Development</a:t>
                </a:r>
              </a:p>
            </p:txBody>
          </p:sp>
        </p:grpSp>
        <p:grpSp>
          <p:nvGrpSpPr>
            <p:cNvPr id="26" name="Group 25">
              <a:extLst>
                <a:ext uri="{FF2B5EF4-FFF2-40B4-BE49-F238E27FC236}">
                  <a16:creationId xmlns:a16="http://schemas.microsoft.com/office/drawing/2014/main" id="{B2487F12-63DB-4990-9DAA-DC682FB9FBE5}"/>
                </a:ext>
              </a:extLst>
            </p:cNvPr>
            <p:cNvGrpSpPr/>
            <p:nvPr userDrawn="1"/>
          </p:nvGrpSpPr>
          <p:grpSpPr>
            <a:xfrm>
              <a:off x="3504054" y="4009149"/>
              <a:ext cx="1737360" cy="2160810"/>
              <a:chOff x="734759" y="3943480"/>
              <a:chExt cx="1927996" cy="2397909"/>
            </a:xfrm>
          </p:grpSpPr>
          <p:pic>
            <p:nvPicPr>
              <p:cNvPr id="34" name="Picture 33">
                <a:extLst>
                  <a:ext uri="{FF2B5EF4-FFF2-40B4-BE49-F238E27FC236}">
                    <a16:creationId xmlns:a16="http://schemas.microsoft.com/office/drawing/2014/main" id="{BD3DABDA-4051-421C-A2D0-BD84138EEE06}"/>
                  </a:ext>
                </a:extLst>
              </p:cNvPr>
              <p:cNvPicPr>
                <a:picLocks noChangeAspect="1"/>
              </p:cNvPicPr>
              <p:nvPr userDrawn="1"/>
            </p:nvPicPr>
            <p:blipFill>
              <a:blip r:embed="rId5">
                <a:biLevel thresh="25000"/>
                <a:extLst>
                  <a:ext uri="{28A0092B-C50C-407E-A947-70E740481C1C}">
                    <a14:useLocalDpi xmlns:a14="http://schemas.microsoft.com/office/drawing/2010/main" val="0"/>
                  </a:ext>
                </a:extLst>
              </a:blip>
              <a:stretch>
                <a:fillRect/>
              </a:stretch>
            </p:blipFill>
            <p:spPr>
              <a:xfrm>
                <a:off x="970209" y="3943480"/>
                <a:ext cx="1457095" cy="1457094"/>
              </a:xfrm>
              <a:prstGeom prst="rect">
                <a:avLst/>
              </a:prstGeom>
            </p:spPr>
          </p:pic>
          <p:sp>
            <p:nvSpPr>
              <p:cNvPr id="36" name="TextBox 35">
                <a:extLst>
                  <a:ext uri="{FF2B5EF4-FFF2-40B4-BE49-F238E27FC236}">
                    <a16:creationId xmlns:a16="http://schemas.microsoft.com/office/drawing/2014/main" id="{16B54FAA-BC7F-4671-BC89-416DF9260C6B}"/>
                  </a:ext>
                </a:extLst>
              </p:cNvPr>
              <p:cNvSpPr txBox="1"/>
              <p:nvPr userDrawn="1"/>
            </p:nvSpPr>
            <p:spPr>
              <a:xfrm>
                <a:off x="734759" y="5399532"/>
                <a:ext cx="1927996" cy="941857"/>
              </a:xfrm>
              <a:prstGeom prst="rect">
                <a:avLst/>
              </a:prstGeom>
              <a:noFill/>
            </p:spPr>
            <p:txBody>
              <a:bodyPr wrap="square"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Franklin Gothic Demi Cond"/>
                    <a:ea typeface="+mn-ea"/>
                    <a:cs typeface="+mn-cs"/>
                  </a:rPr>
                  <a:t>Web Portal Implementation</a:t>
                </a:r>
              </a:p>
            </p:txBody>
          </p:sp>
        </p:grpSp>
        <p:grpSp>
          <p:nvGrpSpPr>
            <p:cNvPr id="27" name="Group 26">
              <a:extLst>
                <a:ext uri="{FF2B5EF4-FFF2-40B4-BE49-F238E27FC236}">
                  <a16:creationId xmlns:a16="http://schemas.microsoft.com/office/drawing/2014/main" id="{9CF40894-81CA-49D8-814D-59B9EA867FA7}"/>
                </a:ext>
              </a:extLst>
            </p:cNvPr>
            <p:cNvGrpSpPr/>
            <p:nvPr userDrawn="1"/>
          </p:nvGrpSpPr>
          <p:grpSpPr>
            <a:xfrm>
              <a:off x="1871754" y="4011873"/>
              <a:ext cx="1737360" cy="2158087"/>
              <a:chOff x="734759" y="3946502"/>
              <a:chExt cx="1927996" cy="2394887"/>
            </a:xfrm>
          </p:grpSpPr>
          <p:pic>
            <p:nvPicPr>
              <p:cNvPr id="31" name="Picture 30">
                <a:extLst>
                  <a:ext uri="{FF2B5EF4-FFF2-40B4-BE49-F238E27FC236}">
                    <a16:creationId xmlns:a16="http://schemas.microsoft.com/office/drawing/2014/main" id="{8452D299-0366-4D22-A5FC-9FB1100B8283}"/>
                  </a:ext>
                </a:extLst>
              </p:cNvPr>
              <p:cNvPicPr>
                <a:picLocks noChangeAspect="1"/>
              </p:cNvPicPr>
              <p:nvPr userDrawn="1"/>
            </p:nvPicPr>
            <p:blipFill>
              <a:blip r:embed="rId6">
                <a:biLevel thresh="25000"/>
                <a:extLst>
                  <a:ext uri="{28A0092B-C50C-407E-A947-70E740481C1C}">
                    <a14:useLocalDpi xmlns:a14="http://schemas.microsoft.com/office/drawing/2010/main" val="0"/>
                  </a:ext>
                </a:extLst>
              </a:blip>
              <a:stretch>
                <a:fillRect/>
              </a:stretch>
            </p:blipFill>
            <p:spPr>
              <a:xfrm>
                <a:off x="970209" y="3946502"/>
                <a:ext cx="1457097" cy="1451049"/>
              </a:xfrm>
              <a:prstGeom prst="rect">
                <a:avLst/>
              </a:prstGeom>
            </p:spPr>
          </p:pic>
          <p:sp>
            <p:nvSpPr>
              <p:cNvPr id="32" name="TextBox 31">
                <a:extLst>
                  <a:ext uri="{FF2B5EF4-FFF2-40B4-BE49-F238E27FC236}">
                    <a16:creationId xmlns:a16="http://schemas.microsoft.com/office/drawing/2014/main" id="{3436B679-D588-4415-813D-EFE7C420924C}"/>
                  </a:ext>
                </a:extLst>
              </p:cNvPr>
              <p:cNvSpPr txBox="1"/>
              <p:nvPr userDrawn="1"/>
            </p:nvSpPr>
            <p:spPr>
              <a:xfrm>
                <a:off x="734759" y="5399532"/>
                <a:ext cx="1927996" cy="941857"/>
              </a:xfrm>
              <a:prstGeom prst="rect">
                <a:avLst/>
              </a:prstGeom>
              <a:noFill/>
            </p:spPr>
            <p:txBody>
              <a:bodyPr wrap="square"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Franklin Gothic Demi Cond"/>
                    <a:ea typeface="+mn-ea"/>
                    <a:cs typeface="+mn-cs"/>
                  </a:rPr>
                  <a:t>Mobile App Creation</a:t>
                </a:r>
              </a:p>
            </p:txBody>
          </p:sp>
        </p:grpSp>
        <p:grpSp>
          <p:nvGrpSpPr>
            <p:cNvPr id="28" name="Group 27">
              <a:extLst>
                <a:ext uri="{FF2B5EF4-FFF2-40B4-BE49-F238E27FC236}">
                  <a16:creationId xmlns:a16="http://schemas.microsoft.com/office/drawing/2014/main" id="{699D72B2-2D87-4AA9-860F-04817936BE48}"/>
                </a:ext>
              </a:extLst>
            </p:cNvPr>
            <p:cNvGrpSpPr/>
            <p:nvPr userDrawn="1"/>
          </p:nvGrpSpPr>
          <p:grpSpPr>
            <a:xfrm>
              <a:off x="239454" y="4011873"/>
              <a:ext cx="1737360" cy="2158087"/>
              <a:chOff x="734759" y="3946502"/>
              <a:chExt cx="1927996" cy="2394887"/>
            </a:xfrm>
          </p:grpSpPr>
          <p:pic>
            <p:nvPicPr>
              <p:cNvPr id="29" name="Picture 28">
                <a:extLst>
                  <a:ext uri="{FF2B5EF4-FFF2-40B4-BE49-F238E27FC236}">
                    <a16:creationId xmlns:a16="http://schemas.microsoft.com/office/drawing/2014/main" id="{13B20262-787E-434A-B8D5-9FFB77FFAFC2}"/>
                  </a:ext>
                </a:extLst>
              </p:cNvPr>
              <p:cNvPicPr>
                <a:picLocks noChangeAspect="1"/>
              </p:cNvPicPr>
              <p:nvPr userDrawn="1"/>
            </p:nvPicPr>
            <p:blipFill>
              <a:blip r:embed="rId7">
                <a:biLevel thresh="25000"/>
                <a:extLst>
                  <a:ext uri="{28A0092B-C50C-407E-A947-70E740481C1C}">
                    <a14:useLocalDpi xmlns:a14="http://schemas.microsoft.com/office/drawing/2010/main" val="0"/>
                  </a:ext>
                </a:extLst>
              </a:blip>
              <a:stretch>
                <a:fillRect/>
              </a:stretch>
            </p:blipFill>
            <p:spPr>
              <a:xfrm>
                <a:off x="970209" y="3946502"/>
                <a:ext cx="1457097" cy="1451049"/>
              </a:xfrm>
              <a:prstGeom prst="rect">
                <a:avLst/>
              </a:prstGeom>
            </p:spPr>
          </p:pic>
          <p:sp>
            <p:nvSpPr>
              <p:cNvPr id="30" name="TextBox 29">
                <a:extLst>
                  <a:ext uri="{FF2B5EF4-FFF2-40B4-BE49-F238E27FC236}">
                    <a16:creationId xmlns:a16="http://schemas.microsoft.com/office/drawing/2014/main" id="{1074F3FF-3CDC-41DD-BB4F-9475B7F146D2}"/>
                  </a:ext>
                </a:extLst>
              </p:cNvPr>
              <p:cNvSpPr txBox="1"/>
              <p:nvPr userDrawn="1"/>
            </p:nvSpPr>
            <p:spPr>
              <a:xfrm>
                <a:off x="734759" y="5399532"/>
                <a:ext cx="1927996" cy="941857"/>
              </a:xfrm>
              <a:prstGeom prst="rect">
                <a:avLst/>
              </a:prstGeom>
              <a:noFill/>
            </p:spPr>
            <p:txBody>
              <a:bodyPr wrap="square"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Franklin Gothic Demi Cond"/>
                    <a:ea typeface="+mn-ea"/>
                    <a:cs typeface="+mn-cs"/>
                  </a:rPr>
                  <a:t>eLearning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Franklin Gothic Demi Cond"/>
                    <a:ea typeface="+mn-ea"/>
                    <a:cs typeface="+mn-cs"/>
                  </a:rPr>
                  <a:t>Development</a:t>
                </a:r>
              </a:p>
            </p:txBody>
          </p:sp>
        </p:grpSp>
      </p:grpSp>
    </p:spTree>
    <p:extLst>
      <p:ext uri="{BB962C8B-B14F-4D97-AF65-F5344CB8AC3E}">
        <p14:creationId xmlns:p14="http://schemas.microsoft.com/office/powerpoint/2010/main" val="11107710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hange Management">
    <p:bg>
      <p:bgPr>
        <a:solidFill>
          <a:schemeClr val="tx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FD1755-B217-4352-85C6-08E165F7C5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66" y="0"/>
            <a:ext cx="12186868" cy="4826000"/>
          </a:xfrm>
          <a:prstGeom prst="rect">
            <a:avLst/>
          </a:prstGeom>
        </p:spPr>
      </p:pic>
      <p:sp>
        <p:nvSpPr>
          <p:cNvPr id="22" name="Rectangle 21">
            <a:extLst>
              <a:ext uri="{FF2B5EF4-FFF2-40B4-BE49-F238E27FC236}">
                <a16:creationId xmlns:a16="http://schemas.microsoft.com/office/drawing/2014/main" id="{D56DD828-86B0-4276-8009-0E5704FCA2A3}"/>
              </a:ext>
            </a:extLst>
          </p:cNvPr>
          <p:cNvSpPr/>
          <p:nvPr userDrawn="1"/>
        </p:nvSpPr>
        <p:spPr>
          <a:xfrm>
            <a:off x="0" y="0"/>
            <a:ext cx="12192000" cy="6858000"/>
          </a:xfrm>
          <a:prstGeom prst="rect">
            <a:avLst/>
          </a:prstGeom>
          <a:gradFill flip="none" rotWithShape="1">
            <a:gsLst>
              <a:gs pos="0">
                <a:schemeClr val="tx2">
                  <a:alpha val="0"/>
                </a:schemeClr>
              </a:gs>
              <a:gs pos="75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Medium Cond"/>
              <a:ea typeface="+mn-ea"/>
              <a:cs typeface="+mn-cs"/>
            </a:endParaRPr>
          </a:p>
        </p:txBody>
      </p:sp>
      <p:sp>
        <p:nvSpPr>
          <p:cNvPr id="57" name="TextBox 56">
            <a:extLst>
              <a:ext uri="{FF2B5EF4-FFF2-40B4-BE49-F238E27FC236}">
                <a16:creationId xmlns:a16="http://schemas.microsoft.com/office/drawing/2014/main" id="{BDAADBB9-E89E-4989-870B-C7A861ED3899}"/>
              </a:ext>
            </a:extLst>
          </p:cNvPr>
          <p:cNvSpPr txBox="1"/>
          <p:nvPr userDrawn="1"/>
        </p:nvSpPr>
        <p:spPr>
          <a:xfrm>
            <a:off x="0" y="2303830"/>
            <a:ext cx="12192000" cy="1711842"/>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DF7A1C"/>
                </a:solidFill>
                <a:effectLst/>
                <a:uLnTx/>
                <a:uFillTx/>
                <a:latin typeface="Thirsty Script Regular" panose="00000500000000000000" pitchFamily="2" charset="0"/>
                <a:ea typeface="+mn-ea"/>
                <a:cs typeface="+mn-cs"/>
              </a:rPr>
              <a:t>change management</a:t>
            </a:r>
          </a:p>
        </p:txBody>
      </p:sp>
      <p:grpSp>
        <p:nvGrpSpPr>
          <p:cNvPr id="25" name="Group 24">
            <a:extLst>
              <a:ext uri="{FF2B5EF4-FFF2-40B4-BE49-F238E27FC236}">
                <a16:creationId xmlns:a16="http://schemas.microsoft.com/office/drawing/2014/main" id="{E27F2073-FA7C-49B8-9D17-AFC7E0BA4DEA}"/>
              </a:ext>
            </a:extLst>
          </p:cNvPr>
          <p:cNvGrpSpPr/>
          <p:nvPr userDrawn="1"/>
        </p:nvGrpSpPr>
        <p:grpSpPr>
          <a:xfrm>
            <a:off x="1260268" y="3849229"/>
            <a:ext cx="9671464" cy="2111172"/>
            <a:chOff x="239454" y="4009149"/>
            <a:chExt cx="9898860" cy="2160810"/>
          </a:xfrm>
        </p:grpSpPr>
        <p:grpSp>
          <p:nvGrpSpPr>
            <p:cNvPr id="26" name="Group 25">
              <a:extLst>
                <a:ext uri="{FF2B5EF4-FFF2-40B4-BE49-F238E27FC236}">
                  <a16:creationId xmlns:a16="http://schemas.microsoft.com/office/drawing/2014/main" id="{EA1143F1-15BC-4F63-BA77-7E7172BF528F}"/>
                </a:ext>
              </a:extLst>
            </p:cNvPr>
            <p:cNvGrpSpPr/>
            <p:nvPr userDrawn="1"/>
          </p:nvGrpSpPr>
          <p:grpSpPr>
            <a:xfrm>
              <a:off x="8400954" y="4009149"/>
              <a:ext cx="1737360" cy="2160810"/>
              <a:chOff x="734759" y="3943480"/>
              <a:chExt cx="1927996" cy="2397909"/>
            </a:xfrm>
          </p:grpSpPr>
          <p:pic>
            <p:nvPicPr>
              <p:cNvPr id="50" name="Picture 49">
                <a:extLst>
                  <a:ext uri="{FF2B5EF4-FFF2-40B4-BE49-F238E27FC236}">
                    <a16:creationId xmlns:a16="http://schemas.microsoft.com/office/drawing/2014/main" id="{B93A8E99-C1BF-40B8-A6A3-2D26141B900B}"/>
                  </a:ext>
                </a:extLst>
              </p:cNvPr>
              <p:cNvPicPr>
                <a:picLocks noChangeAspect="1"/>
              </p:cNvPicPr>
              <p:nvPr userDrawn="1"/>
            </p:nvPicPr>
            <p:blipFill>
              <a:blip r:embed="rId3">
                <a:biLevel thresh="25000"/>
                <a:extLst>
                  <a:ext uri="{28A0092B-C50C-407E-A947-70E740481C1C}">
                    <a14:useLocalDpi xmlns:a14="http://schemas.microsoft.com/office/drawing/2010/main" val="0"/>
                  </a:ext>
                </a:extLst>
              </a:blip>
              <a:stretch>
                <a:fillRect/>
              </a:stretch>
            </p:blipFill>
            <p:spPr>
              <a:xfrm>
                <a:off x="973231" y="3943480"/>
                <a:ext cx="1451051" cy="1457095"/>
              </a:xfrm>
              <a:prstGeom prst="rect">
                <a:avLst/>
              </a:prstGeom>
            </p:spPr>
          </p:pic>
          <p:sp>
            <p:nvSpPr>
              <p:cNvPr id="51" name="TextBox 50">
                <a:extLst>
                  <a:ext uri="{FF2B5EF4-FFF2-40B4-BE49-F238E27FC236}">
                    <a16:creationId xmlns:a16="http://schemas.microsoft.com/office/drawing/2014/main" id="{20A0130B-2034-476B-970C-A27DD4C707D9}"/>
                  </a:ext>
                </a:extLst>
              </p:cNvPr>
              <p:cNvSpPr txBox="1"/>
              <p:nvPr userDrawn="1"/>
            </p:nvSpPr>
            <p:spPr>
              <a:xfrm>
                <a:off x="734759" y="5399532"/>
                <a:ext cx="1927996" cy="941857"/>
              </a:xfrm>
              <a:prstGeom prst="rect">
                <a:avLst/>
              </a:prstGeom>
              <a:noFill/>
            </p:spPr>
            <p:txBody>
              <a:bodyPr wrap="square"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Franklin Gothic Demi Cond"/>
                    <a:ea typeface="+mn-ea"/>
                    <a:cs typeface="+mn-cs"/>
                  </a:rPr>
                  <a:t>Adoption</a:t>
                </a:r>
              </a:p>
            </p:txBody>
          </p:sp>
        </p:grpSp>
        <p:grpSp>
          <p:nvGrpSpPr>
            <p:cNvPr id="27" name="Group 26">
              <a:extLst>
                <a:ext uri="{FF2B5EF4-FFF2-40B4-BE49-F238E27FC236}">
                  <a16:creationId xmlns:a16="http://schemas.microsoft.com/office/drawing/2014/main" id="{379C6314-58AB-42F8-9CEA-911950C656D2}"/>
                </a:ext>
              </a:extLst>
            </p:cNvPr>
            <p:cNvGrpSpPr/>
            <p:nvPr userDrawn="1"/>
          </p:nvGrpSpPr>
          <p:grpSpPr>
            <a:xfrm>
              <a:off x="6768654" y="4009149"/>
              <a:ext cx="1737360" cy="2160810"/>
              <a:chOff x="734759" y="3943480"/>
              <a:chExt cx="1927996" cy="2397909"/>
            </a:xfrm>
          </p:grpSpPr>
          <p:pic>
            <p:nvPicPr>
              <p:cNvPr id="48" name="Picture 47">
                <a:extLst>
                  <a:ext uri="{FF2B5EF4-FFF2-40B4-BE49-F238E27FC236}">
                    <a16:creationId xmlns:a16="http://schemas.microsoft.com/office/drawing/2014/main" id="{8A9940EE-1B21-4111-B64F-C2F726DD4C5B}"/>
                  </a:ext>
                </a:extLst>
              </p:cNvPr>
              <p:cNvPicPr>
                <a:picLocks noChangeAspect="1"/>
              </p:cNvPicPr>
              <p:nvPr userDrawn="1"/>
            </p:nvPicPr>
            <p:blipFill>
              <a:blip r:embed="rId4">
                <a:biLevel thresh="25000"/>
                <a:extLst>
                  <a:ext uri="{28A0092B-C50C-407E-A947-70E740481C1C}">
                    <a14:useLocalDpi xmlns:a14="http://schemas.microsoft.com/office/drawing/2010/main" val="0"/>
                  </a:ext>
                </a:extLst>
              </a:blip>
              <a:stretch>
                <a:fillRect/>
              </a:stretch>
            </p:blipFill>
            <p:spPr>
              <a:xfrm>
                <a:off x="973232" y="3943480"/>
                <a:ext cx="1451051" cy="1457095"/>
              </a:xfrm>
              <a:prstGeom prst="rect">
                <a:avLst/>
              </a:prstGeom>
            </p:spPr>
          </p:pic>
          <p:sp>
            <p:nvSpPr>
              <p:cNvPr id="49" name="TextBox 48">
                <a:extLst>
                  <a:ext uri="{FF2B5EF4-FFF2-40B4-BE49-F238E27FC236}">
                    <a16:creationId xmlns:a16="http://schemas.microsoft.com/office/drawing/2014/main" id="{5ACAE5FC-C79C-4C21-956A-F89BAB7F0845}"/>
                  </a:ext>
                </a:extLst>
              </p:cNvPr>
              <p:cNvSpPr txBox="1"/>
              <p:nvPr userDrawn="1"/>
            </p:nvSpPr>
            <p:spPr>
              <a:xfrm>
                <a:off x="734759" y="5399532"/>
                <a:ext cx="1927996" cy="941857"/>
              </a:xfrm>
              <a:prstGeom prst="rect">
                <a:avLst/>
              </a:prstGeom>
              <a:noFill/>
            </p:spPr>
            <p:txBody>
              <a:bodyPr wrap="square"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Franklin Gothic Demi Cond"/>
                    <a:ea typeface="+mn-ea"/>
                    <a:cs typeface="+mn-cs"/>
                  </a:rPr>
                  <a:t>Champion Networks</a:t>
                </a:r>
              </a:p>
            </p:txBody>
          </p:sp>
        </p:grpSp>
        <p:grpSp>
          <p:nvGrpSpPr>
            <p:cNvPr id="28" name="Group 27">
              <a:extLst>
                <a:ext uri="{FF2B5EF4-FFF2-40B4-BE49-F238E27FC236}">
                  <a16:creationId xmlns:a16="http://schemas.microsoft.com/office/drawing/2014/main" id="{88983AA2-8792-4775-B999-218CCF258A96}"/>
                </a:ext>
              </a:extLst>
            </p:cNvPr>
            <p:cNvGrpSpPr/>
            <p:nvPr userDrawn="1"/>
          </p:nvGrpSpPr>
          <p:grpSpPr>
            <a:xfrm>
              <a:off x="5136354" y="4009149"/>
              <a:ext cx="1737360" cy="2160810"/>
              <a:chOff x="734759" y="3943480"/>
              <a:chExt cx="1927996" cy="2397909"/>
            </a:xfrm>
          </p:grpSpPr>
          <p:pic>
            <p:nvPicPr>
              <p:cNvPr id="46" name="Picture 45">
                <a:extLst>
                  <a:ext uri="{FF2B5EF4-FFF2-40B4-BE49-F238E27FC236}">
                    <a16:creationId xmlns:a16="http://schemas.microsoft.com/office/drawing/2014/main" id="{88AAE61D-4B21-44AA-8E23-F5AC58143AC5}"/>
                  </a:ext>
                </a:extLst>
              </p:cNvPr>
              <p:cNvPicPr>
                <a:picLocks noChangeAspect="1"/>
              </p:cNvPicPr>
              <p:nvPr userDrawn="1"/>
            </p:nvPicPr>
            <p:blipFill>
              <a:blip r:embed="rId5">
                <a:biLevel thresh="25000"/>
                <a:extLst>
                  <a:ext uri="{28A0092B-C50C-407E-A947-70E740481C1C}">
                    <a14:useLocalDpi xmlns:a14="http://schemas.microsoft.com/office/drawing/2010/main" val="0"/>
                  </a:ext>
                </a:extLst>
              </a:blip>
              <a:stretch>
                <a:fillRect/>
              </a:stretch>
            </p:blipFill>
            <p:spPr>
              <a:xfrm>
                <a:off x="970209" y="3943480"/>
                <a:ext cx="1457097" cy="1457095"/>
              </a:xfrm>
              <a:prstGeom prst="rect">
                <a:avLst/>
              </a:prstGeom>
            </p:spPr>
          </p:pic>
          <p:sp>
            <p:nvSpPr>
              <p:cNvPr id="47" name="TextBox 46">
                <a:extLst>
                  <a:ext uri="{FF2B5EF4-FFF2-40B4-BE49-F238E27FC236}">
                    <a16:creationId xmlns:a16="http://schemas.microsoft.com/office/drawing/2014/main" id="{55FFF5BA-F6A5-4C1B-B262-CF0B761605B1}"/>
                  </a:ext>
                </a:extLst>
              </p:cNvPr>
              <p:cNvSpPr txBox="1"/>
              <p:nvPr userDrawn="1"/>
            </p:nvSpPr>
            <p:spPr>
              <a:xfrm>
                <a:off x="734759" y="5399532"/>
                <a:ext cx="1927996" cy="941857"/>
              </a:xfrm>
              <a:prstGeom prst="rect">
                <a:avLst/>
              </a:prstGeom>
              <a:noFill/>
            </p:spPr>
            <p:txBody>
              <a:bodyPr wrap="square"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Franklin Gothic Demi Cond"/>
                    <a:ea typeface="+mn-ea"/>
                    <a:cs typeface="+mn-cs"/>
                  </a:rPr>
                  <a:t>Sociomapping</a:t>
                </a:r>
              </a:p>
            </p:txBody>
          </p:sp>
        </p:grpSp>
        <p:grpSp>
          <p:nvGrpSpPr>
            <p:cNvPr id="29" name="Group 28">
              <a:extLst>
                <a:ext uri="{FF2B5EF4-FFF2-40B4-BE49-F238E27FC236}">
                  <a16:creationId xmlns:a16="http://schemas.microsoft.com/office/drawing/2014/main" id="{D6766ACE-B803-4308-AF37-B1643E786EA8}"/>
                </a:ext>
              </a:extLst>
            </p:cNvPr>
            <p:cNvGrpSpPr/>
            <p:nvPr userDrawn="1"/>
          </p:nvGrpSpPr>
          <p:grpSpPr>
            <a:xfrm>
              <a:off x="3504054" y="4009149"/>
              <a:ext cx="1737360" cy="2160810"/>
              <a:chOff x="734759" y="3943480"/>
              <a:chExt cx="1927996" cy="2397909"/>
            </a:xfrm>
          </p:grpSpPr>
          <p:pic>
            <p:nvPicPr>
              <p:cNvPr id="44" name="Picture 43">
                <a:extLst>
                  <a:ext uri="{FF2B5EF4-FFF2-40B4-BE49-F238E27FC236}">
                    <a16:creationId xmlns:a16="http://schemas.microsoft.com/office/drawing/2014/main" id="{CA10BDE0-1C6D-4939-A041-8B61610AC7FC}"/>
                  </a:ext>
                </a:extLst>
              </p:cNvPr>
              <p:cNvPicPr>
                <a:picLocks noChangeAspect="1"/>
              </p:cNvPicPr>
              <p:nvPr userDrawn="1"/>
            </p:nvPicPr>
            <p:blipFill>
              <a:blip r:embed="rId6">
                <a:biLevel thresh="25000"/>
                <a:extLst>
                  <a:ext uri="{28A0092B-C50C-407E-A947-70E740481C1C}">
                    <a14:useLocalDpi xmlns:a14="http://schemas.microsoft.com/office/drawing/2010/main" val="0"/>
                  </a:ext>
                </a:extLst>
              </a:blip>
              <a:stretch>
                <a:fillRect/>
              </a:stretch>
            </p:blipFill>
            <p:spPr>
              <a:xfrm>
                <a:off x="973231" y="3943480"/>
                <a:ext cx="1451051" cy="1457095"/>
              </a:xfrm>
              <a:prstGeom prst="rect">
                <a:avLst/>
              </a:prstGeom>
            </p:spPr>
          </p:pic>
          <p:sp>
            <p:nvSpPr>
              <p:cNvPr id="45" name="TextBox 44">
                <a:extLst>
                  <a:ext uri="{FF2B5EF4-FFF2-40B4-BE49-F238E27FC236}">
                    <a16:creationId xmlns:a16="http://schemas.microsoft.com/office/drawing/2014/main" id="{5AFAFD19-BB6C-4699-B91D-8E414C795447}"/>
                  </a:ext>
                </a:extLst>
              </p:cNvPr>
              <p:cNvSpPr txBox="1"/>
              <p:nvPr userDrawn="1"/>
            </p:nvSpPr>
            <p:spPr>
              <a:xfrm>
                <a:off x="734759" y="5399532"/>
                <a:ext cx="1927996" cy="941857"/>
              </a:xfrm>
              <a:prstGeom prst="rect">
                <a:avLst/>
              </a:prstGeom>
              <a:noFill/>
            </p:spPr>
            <p:txBody>
              <a:bodyPr wrap="square"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Franklin Gothic Demi Cond"/>
                    <a:ea typeface="+mn-ea"/>
                    <a:cs typeface="+mn-cs"/>
                  </a:rPr>
                  <a:t>Organizational Alignment</a:t>
                </a:r>
              </a:p>
            </p:txBody>
          </p:sp>
        </p:grpSp>
        <p:grpSp>
          <p:nvGrpSpPr>
            <p:cNvPr id="30" name="Group 29">
              <a:extLst>
                <a:ext uri="{FF2B5EF4-FFF2-40B4-BE49-F238E27FC236}">
                  <a16:creationId xmlns:a16="http://schemas.microsoft.com/office/drawing/2014/main" id="{12FDC819-31FB-4C11-B2F8-96328BF077AB}"/>
                </a:ext>
              </a:extLst>
            </p:cNvPr>
            <p:cNvGrpSpPr/>
            <p:nvPr userDrawn="1"/>
          </p:nvGrpSpPr>
          <p:grpSpPr>
            <a:xfrm>
              <a:off x="1871754" y="4009149"/>
              <a:ext cx="1737360" cy="2160810"/>
              <a:chOff x="734759" y="3943480"/>
              <a:chExt cx="1927996" cy="2397909"/>
            </a:xfrm>
          </p:grpSpPr>
          <p:pic>
            <p:nvPicPr>
              <p:cNvPr id="42" name="Picture 41">
                <a:extLst>
                  <a:ext uri="{FF2B5EF4-FFF2-40B4-BE49-F238E27FC236}">
                    <a16:creationId xmlns:a16="http://schemas.microsoft.com/office/drawing/2014/main" id="{F4165757-0DC1-4C4E-B3DE-F1CEB4E06205}"/>
                  </a:ext>
                </a:extLst>
              </p:cNvPr>
              <p:cNvPicPr>
                <a:picLocks noChangeAspect="1"/>
              </p:cNvPicPr>
              <p:nvPr userDrawn="1"/>
            </p:nvPicPr>
            <p:blipFill>
              <a:blip r:embed="rId7">
                <a:biLevel thresh="25000"/>
                <a:extLst>
                  <a:ext uri="{28A0092B-C50C-407E-A947-70E740481C1C}">
                    <a14:useLocalDpi xmlns:a14="http://schemas.microsoft.com/office/drawing/2010/main" val="0"/>
                  </a:ext>
                </a:extLst>
              </a:blip>
              <a:stretch>
                <a:fillRect/>
              </a:stretch>
            </p:blipFill>
            <p:spPr>
              <a:xfrm>
                <a:off x="970209" y="3943480"/>
                <a:ext cx="1457097" cy="1457095"/>
              </a:xfrm>
              <a:prstGeom prst="rect">
                <a:avLst/>
              </a:prstGeom>
            </p:spPr>
          </p:pic>
          <p:sp>
            <p:nvSpPr>
              <p:cNvPr id="43" name="TextBox 42">
                <a:extLst>
                  <a:ext uri="{FF2B5EF4-FFF2-40B4-BE49-F238E27FC236}">
                    <a16:creationId xmlns:a16="http://schemas.microsoft.com/office/drawing/2014/main" id="{64196655-7166-4347-A4AB-24CD00398620}"/>
                  </a:ext>
                </a:extLst>
              </p:cNvPr>
              <p:cNvSpPr txBox="1"/>
              <p:nvPr userDrawn="1"/>
            </p:nvSpPr>
            <p:spPr>
              <a:xfrm>
                <a:off x="734759" y="5399532"/>
                <a:ext cx="1927996" cy="941857"/>
              </a:xfrm>
              <a:prstGeom prst="rect">
                <a:avLst/>
              </a:prstGeom>
              <a:noFill/>
            </p:spPr>
            <p:txBody>
              <a:bodyPr wrap="square"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Franklin Gothic Demi Cond"/>
                    <a:ea typeface="+mn-ea"/>
                    <a:cs typeface="+mn-cs"/>
                  </a:rPr>
                  <a:t>Change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Franklin Gothic Demi Cond"/>
                    <a:ea typeface="+mn-ea"/>
                    <a:cs typeface="+mn-cs"/>
                  </a:rPr>
                  <a:t>Strategy</a:t>
                </a:r>
              </a:p>
            </p:txBody>
          </p:sp>
        </p:grpSp>
        <p:grpSp>
          <p:nvGrpSpPr>
            <p:cNvPr id="31" name="Group 30">
              <a:extLst>
                <a:ext uri="{FF2B5EF4-FFF2-40B4-BE49-F238E27FC236}">
                  <a16:creationId xmlns:a16="http://schemas.microsoft.com/office/drawing/2014/main" id="{3BDC0F60-734C-4264-A793-264BD929DA27}"/>
                </a:ext>
              </a:extLst>
            </p:cNvPr>
            <p:cNvGrpSpPr/>
            <p:nvPr userDrawn="1"/>
          </p:nvGrpSpPr>
          <p:grpSpPr>
            <a:xfrm>
              <a:off x="239454" y="4009149"/>
              <a:ext cx="1737360" cy="2160810"/>
              <a:chOff x="734759" y="3943480"/>
              <a:chExt cx="1927996" cy="2397909"/>
            </a:xfrm>
          </p:grpSpPr>
          <p:pic>
            <p:nvPicPr>
              <p:cNvPr id="38" name="Picture 37">
                <a:extLst>
                  <a:ext uri="{FF2B5EF4-FFF2-40B4-BE49-F238E27FC236}">
                    <a16:creationId xmlns:a16="http://schemas.microsoft.com/office/drawing/2014/main" id="{E6FBF174-CCAD-46D6-8220-54653573B297}"/>
                  </a:ext>
                </a:extLst>
              </p:cNvPr>
              <p:cNvPicPr>
                <a:picLocks noChangeAspect="1"/>
              </p:cNvPicPr>
              <p:nvPr userDrawn="1"/>
            </p:nvPicPr>
            <p:blipFill>
              <a:blip r:embed="rId8">
                <a:biLevel thresh="25000"/>
                <a:extLst>
                  <a:ext uri="{28A0092B-C50C-407E-A947-70E740481C1C}">
                    <a14:useLocalDpi xmlns:a14="http://schemas.microsoft.com/office/drawing/2010/main" val="0"/>
                  </a:ext>
                </a:extLst>
              </a:blip>
              <a:stretch>
                <a:fillRect/>
              </a:stretch>
            </p:blipFill>
            <p:spPr>
              <a:xfrm>
                <a:off x="973231" y="3943480"/>
                <a:ext cx="1451051" cy="1457095"/>
              </a:xfrm>
              <a:prstGeom prst="rect">
                <a:avLst/>
              </a:prstGeom>
            </p:spPr>
          </p:pic>
          <p:sp>
            <p:nvSpPr>
              <p:cNvPr id="40" name="TextBox 39">
                <a:extLst>
                  <a:ext uri="{FF2B5EF4-FFF2-40B4-BE49-F238E27FC236}">
                    <a16:creationId xmlns:a16="http://schemas.microsoft.com/office/drawing/2014/main" id="{027AED06-47DB-49EE-A31A-6A180F1F8EA6}"/>
                  </a:ext>
                </a:extLst>
              </p:cNvPr>
              <p:cNvSpPr txBox="1"/>
              <p:nvPr userDrawn="1"/>
            </p:nvSpPr>
            <p:spPr>
              <a:xfrm>
                <a:off x="734759" y="5399532"/>
                <a:ext cx="1927996" cy="941857"/>
              </a:xfrm>
              <a:prstGeom prst="rect">
                <a:avLst/>
              </a:prstGeom>
              <a:noFill/>
            </p:spPr>
            <p:txBody>
              <a:bodyPr wrap="square"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Franklin Gothic Demi Cond"/>
                    <a:ea typeface="+mn-ea"/>
                    <a:cs typeface="+mn-cs"/>
                  </a:rPr>
                  <a:t>Impact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Franklin Gothic Demi Cond"/>
                    <a:ea typeface="+mn-ea"/>
                    <a:cs typeface="+mn-cs"/>
                  </a:rPr>
                  <a:t>Analysis</a:t>
                </a:r>
              </a:p>
            </p:txBody>
          </p:sp>
        </p:grpSp>
      </p:grpSp>
    </p:spTree>
    <p:extLst>
      <p:ext uri="{BB962C8B-B14F-4D97-AF65-F5344CB8AC3E}">
        <p14:creationId xmlns:p14="http://schemas.microsoft.com/office/powerpoint/2010/main" val="20338055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mmunications">
    <p:bg>
      <p:bgPr>
        <a:solidFill>
          <a:schemeClr val="tx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0C114F-099C-45EC-8832-39782915D50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 y="0"/>
            <a:ext cx="12188952" cy="5259531"/>
          </a:xfrm>
          <a:prstGeom prst="rect">
            <a:avLst/>
          </a:prstGeom>
        </p:spPr>
      </p:pic>
      <p:sp>
        <p:nvSpPr>
          <p:cNvPr id="22" name="Rectangle 21">
            <a:extLst>
              <a:ext uri="{FF2B5EF4-FFF2-40B4-BE49-F238E27FC236}">
                <a16:creationId xmlns:a16="http://schemas.microsoft.com/office/drawing/2014/main" id="{D56DD828-86B0-4276-8009-0E5704FCA2A3}"/>
              </a:ext>
            </a:extLst>
          </p:cNvPr>
          <p:cNvSpPr/>
          <p:nvPr userDrawn="1"/>
        </p:nvSpPr>
        <p:spPr>
          <a:xfrm>
            <a:off x="0" y="0"/>
            <a:ext cx="12188952" cy="6858000"/>
          </a:xfrm>
          <a:prstGeom prst="rect">
            <a:avLst/>
          </a:prstGeom>
          <a:gradFill flip="none" rotWithShape="1">
            <a:gsLst>
              <a:gs pos="0">
                <a:schemeClr val="tx2">
                  <a:alpha val="0"/>
                </a:schemeClr>
              </a:gs>
              <a:gs pos="75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Medium Cond"/>
              <a:ea typeface="+mn-ea"/>
              <a:cs typeface="+mn-cs"/>
            </a:endParaRPr>
          </a:p>
        </p:txBody>
      </p:sp>
      <p:sp>
        <p:nvSpPr>
          <p:cNvPr id="57" name="TextBox 56">
            <a:extLst>
              <a:ext uri="{FF2B5EF4-FFF2-40B4-BE49-F238E27FC236}">
                <a16:creationId xmlns:a16="http://schemas.microsoft.com/office/drawing/2014/main" id="{BDAADBB9-E89E-4989-870B-C7A861ED3899}"/>
              </a:ext>
            </a:extLst>
          </p:cNvPr>
          <p:cNvSpPr txBox="1"/>
          <p:nvPr userDrawn="1"/>
        </p:nvSpPr>
        <p:spPr>
          <a:xfrm>
            <a:off x="0" y="2303830"/>
            <a:ext cx="12192000" cy="1711842"/>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DF7A1C"/>
                </a:solidFill>
                <a:effectLst/>
                <a:uLnTx/>
                <a:uFillTx/>
                <a:latin typeface="Thirsty Script Regular" panose="00000500000000000000" pitchFamily="2" charset="0"/>
                <a:ea typeface="+mn-ea"/>
                <a:cs typeface="+mn-cs"/>
              </a:rPr>
              <a:t>communication</a:t>
            </a:r>
          </a:p>
        </p:txBody>
      </p:sp>
      <p:grpSp>
        <p:nvGrpSpPr>
          <p:cNvPr id="18" name="Group 17">
            <a:extLst>
              <a:ext uri="{FF2B5EF4-FFF2-40B4-BE49-F238E27FC236}">
                <a16:creationId xmlns:a16="http://schemas.microsoft.com/office/drawing/2014/main" id="{16C5751E-F44A-4511-BB9F-3F542051B3A1}"/>
              </a:ext>
            </a:extLst>
          </p:cNvPr>
          <p:cNvGrpSpPr/>
          <p:nvPr userDrawn="1"/>
        </p:nvGrpSpPr>
        <p:grpSpPr>
          <a:xfrm>
            <a:off x="1260268" y="3849229"/>
            <a:ext cx="9671464" cy="2111173"/>
            <a:chOff x="239454" y="4009149"/>
            <a:chExt cx="9898860" cy="2160811"/>
          </a:xfrm>
        </p:grpSpPr>
        <p:grpSp>
          <p:nvGrpSpPr>
            <p:cNvPr id="19" name="Group 18">
              <a:extLst>
                <a:ext uri="{FF2B5EF4-FFF2-40B4-BE49-F238E27FC236}">
                  <a16:creationId xmlns:a16="http://schemas.microsoft.com/office/drawing/2014/main" id="{997920A6-2DA5-432D-B07E-FF85BA54D2B8}"/>
                </a:ext>
              </a:extLst>
            </p:cNvPr>
            <p:cNvGrpSpPr/>
            <p:nvPr userDrawn="1"/>
          </p:nvGrpSpPr>
          <p:grpSpPr>
            <a:xfrm>
              <a:off x="8400954" y="4014586"/>
              <a:ext cx="1737360" cy="2155374"/>
              <a:chOff x="734759" y="3949513"/>
              <a:chExt cx="1927996" cy="2391876"/>
            </a:xfrm>
          </p:grpSpPr>
          <p:pic>
            <p:nvPicPr>
              <p:cNvPr id="36" name="Picture 35">
                <a:extLst>
                  <a:ext uri="{FF2B5EF4-FFF2-40B4-BE49-F238E27FC236}">
                    <a16:creationId xmlns:a16="http://schemas.microsoft.com/office/drawing/2014/main" id="{957758FA-4569-4920-8FFF-0AEF782B726E}"/>
                  </a:ext>
                </a:extLst>
              </p:cNvPr>
              <p:cNvPicPr>
                <a:picLocks noChangeAspect="1"/>
              </p:cNvPicPr>
              <p:nvPr userDrawn="1"/>
            </p:nvPicPr>
            <p:blipFill>
              <a:blip r:embed="rId3">
                <a:biLevel thresh="25000"/>
                <a:extLst>
                  <a:ext uri="{28A0092B-C50C-407E-A947-70E740481C1C}">
                    <a14:useLocalDpi xmlns:a14="http://schemas.microsoft.com/office/drawing/2010/main" val="0"/>
                  </a:ext>
                </a:extLst>
              </a:blip>
              <a:stretch>
                <a:fillRect/>
              </a:stretch>
            </p:blipFill>
            <p:spPr>
              <a:xfrm>
                <a:off x="973231" y="3949513"/>
                <a:ext cx="1451051" cy="1445029"/>
              </a:xfrm>
              <a:prstGeom prst="rect">
                <a:avLst/>
              </a:prstGeom>
            </p:spPr>
          </p:pic>
          <p:sp>
            <p:nvSpPr>
              <p:cNvPr id="37" name="TextBox 36">
                <a:extLst>
                  <a:ext uri="{FF2B5EF4-FFF2-40B4-BE49-F238E27FC236}">
                    <a16:creationId xmlns:a16="http://schemas.microsoft.com/office/drawing/2014/main" id="{AD2BAB4A-0C9A-4C0D-96D9-DC882A56BD42}"/>
                  </a:ext>
                </a:extLst>
              </p:cNvPr>
              <p:cNvSpPr txBox="1"/>
              <p:nvPr userDrawn="1"/>
            </p:nvSpPr>
            <p:spPr>
              <a:xfrm>
                <a:off x="734759" y="5399532"/>
                <a:ext cx="1927996" cy="941857"/>
              </a:xfrm>
              <a:prstGeom prst="rect">
                <a:avLst/>
              </a:prstGeom>
              <a:noFill/>
            </p:spPr>
            <p:txBody>
              <a:bodyPr wrap="square"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Franklin Gothic Demi Cond"/>
                    <a:ea typeface="+mn-ea"/>
                    <a:cs typeface="+mn-cs"/>
                  </a:rPr>
                  <a:t>Execution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Franklin Gothic Demi Cond"/>
                    <a:ea typeface="+mn-ea"/>
                    <a:cs typeface="+mn-cs"/>
                  </a:rPr>
                  <a:t>&amp; Results</a:t>
                </a:r>
              </a:p>
            </p:txBody>
          </p:sp>
        </p:grpSp>
        <p:grpSp>
          <p:nvGrpSpPr>
            <p:cNvPr id="20" name="Group 19">
              <a:extLst>
                <a:ext uri="{FF2B5EF4-FFF2-40B4-BE49-F238E27FC236}">
                  <a16:creationId xmlns:a16="http://schemas.microsoft.com/office/drawing/2014/main" id="{219DD0B7-A08C-42F8-B6FC-90149FBA6013}"/>
                </a:ext>
              </a:extLst>
            </p:cNvPr>
            <p:cNvGrpSpPr/>
            <p:nvPr userDrawn="1"/>
          </p:nvGrpSpPr>
          <p:grpSpPr>
            <a:xfrm>
              <a:off x="6768654" y="4011873"/>
              <a:ext cx="1737360" cy="2158087"/>
              <a:chOff x="734759" y="3946502"/>
              <a:chExt cx="1927996" cy="2394887"/>
            </a:xfrm>
          </p:grpSpPr>
          <p:pic>
            <p:nvPicPr>
              <p:cNvPr id="34" name="Picture 33">
                <a:extLst>
                  <a:ext uri="{FF2B5EF4-FFF2-40B4-BE49-F238E27FC236}">
                    <a16:creationId xmlns:a16="http://schemas.microsoft.com/office/drawing/2014/main" id="{022B819E-B0EF-407C-98EF-1B1E52FF3DC7}"/>
                  </a:ext>
                </a:extLst>
              </p:cNvPr>
              <p:cNvPicPr>
                <a:picLocks noChangeAspect="1"/>
              </p:cNvPicPr>
              <p:nvPr userDrawn="1"/>
            </p:nvPicPr>
            <p:blipFill>
              <a:blip r:embed="rId4">
                <a:biLevel thresh="25000"/>
                <a:extLst>
                  <a:ext uri="{28A0092B-C50C-407E-A947-70E740481C1C}">
                    <a14:useLocalDpi xmlns:a14="http://schemas.microsoft.com/office/drawing/2010/main" val="0"/>
                  </a:ext>
                </a:extLst>
              </a:blip>
              <a:stretch>
                <a:fillRect/>
              </a:stretch>
            </p:blipFill>
            <p:spPr>
              <a:xfrm>
                <a:off x="973232" y="3946502"/>
                <a:ext cx="1451051" cy="1451049"/>
              </a:xfrm>
              <a:prstGeom prst="rect">
                <a:avLst/>
              </a:prstGeom>
            </p:spPr>
          </p:pic>
          <p:sp>
            <p:nvSpPr>
              <p:cNvPr id="35" name="TextBox 34">
                <a:extLst>
                  <a:ext uri="{FF2B5EF4-FFF2-40B4-BE49-F238E27FC236}">
                    <a16:creationId xmlns:a16="http://schemas.microsoft.com/office/drawing/2014/main" id="{26BE5E8C-05B5-4FAA-AAEA-ED431F4AB561}"/>
                  </a:ext>
                </a:extLst>
              </p:cNvPr>
              <p:cNvSpPr txBox="1"/>
              <p:nvPr userDrawn="1"/>
            </p:nvSpPr>
            <p:spPr>
              <a:xfrm>
                <a:off x="734759" y="5399532"/>
                <a:ext cx="1927996" cy="941857"/>
              </a:xfrm>
              <a:prstGeom prst="rect">
                <a:avLst/>
              </a:prstGeom>
              <a:noFill/>
            </p:spPr>
            <p:txBody>
              <a:bodyPr wrap="square"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Franklin Gothic Demi Cond"/>
                    <a:ea typeface="+mn-ea"/>
                    <a:cs typeface="+mn-cs"/>
                  </a:rPr>
                  <a:t>Content Development</a:t>
                </a:r>
              </a:p>
            </p:txBody>
          </p:sp>
        </p:grpSp>
        <p:grpSp>
          <p:nvGrpSpPr>
            <p:cNvPr id="21" name="Group 20">
              <a:extLst>
                <a:ext uri="{FF2B5EF4-FFF2-40B4-BE49-F238E27FC236}">
                  <a16:creationId xmlns:a16="http://schemas.microsoft.com/office/drawing/2014/main" id="{5C5C510C-E981-4935-A460-8B6C70BEFC39}"/>
                </a:ext>
              </a:extLst>
            </p:cNvPr>
            <p:cNvGrpSpPr/>
            <p:nvPr userDrawn="1"/>
          </p:nvGrpSpPr>
          <p:grpSpPr>
            <a:xfrm>
              <a:off x="5136354" y="4009149"/>
              <a:ext cx="1737360" cy="2160810"/>
              <a:chOff x="734759" y="3943480"/>
              <a:chExt cx="1927996" cy="2397909"/>
            </a:xfrm>
          </p:grpSpPr>
          <p:pic>
            <p:nvPicPr>
              <p:cNvPr id="32" name="Picture 31">
                <a:extLst>
                  <a:ext uri="{FF2B5EF4-FFF2-40B4-BE49-F238E27FC236}">
                    <a16:creationId xmlns:a16="http://schemas.microsoft.com/office/drawing/2014/main" id="{698C6CF2-F658-48E0-825F-2FCF59A837EB}"/>
                  </a:ext>
                </a:extLst>
              </p:cNvPr>
              <p:cNvPicPr>
                <a:picLocks noChangeAspect="1"/>
              </p:cNvPicPr>
              <p:nvPr userDrawn="1"/>
            </p:nvPicPr>
            <p:blipFill>
              <a:blip r:embed="rId5">
                <a:biLevel thresh="25000"/>
                <a:extLst>
                  <a:ext uri="{28A0092B-C50C-407E-A947-70E740481C1C}">
                    <a14:useLocalDpi xmlns:a14="http://schemas.microsoft.com/office/drawing/2010/main" val="0"/>
                  </a:ext>
                </a:extLst>
              </a:blip>
              <a:stretch>
                <a:fillRect/>
              </a:stretch>
            </p:blipFill>
            <p:spPr>
              <a:xfrm>
                <a:off x="973231" y="3943480"/>
                <a:ext cx="1451051" cy="1457095"/>
              </a:xfrm>
              <a:prstGeom prst="rect">
                <a:avLst/>
              </a:prstGeom>
            </p:spPr>
          </p:pic>
          <p:sp>
            <p:nvSpPr>
              <p:cNvPr id="33" name="TextBox 32">
                <a:extLst>
                  <a:ext uri="{FF2B5EF4-FFF2-40B4-BE49-F238E27FC236}">
                    <a16:creationId xmlns:a16="http://schemas.microsoft.com/office/drawing/2014/main" id="{504E43AA-B89F-403C-A71C-B059A35444D5}"/>
                  </a:ext>
                </a:extLst>
              </p:cNvPr>
              <p:cNvSpPr txBox="1"/>
              <p:nvPr userDrawn="1"/>
            </p:nvSpPr>
            <p:spPr>
              <a:xfrm>
                <a:off x="734759" y="5399532"/>
                <a:ext cx="1927996" cy="941857"/>
              </a:xfrm>
              <a:prstGeom prst="rect">
                <a:avLst/>
              </a:prstGeom>
              <a:noFill/>
            </p:spPr>
            <p:txBody>
              <a:bodyPr wrap="square"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Franklin Gothic Demi Cond"/>
                    <a:ea typeface="+mn-ea"/>
                    <a:cs typeface="+mn-cs"/>
                  </a:rPr>
                  <a:t>Channel Mapping</a:t>
                </a:r>
              </a:p>
            </p:txBody>
          </p:sp>
        </p:grpSp>
        <p:grpSp>
          <p:nvGrpSpPr>
            <p:cNvPr id="23" name="Group 22">
              <a:extLst>
                <a:ext uri="{FF2B5EF4-FFF2-40B4-BE49-F238E27FC236}">
                  <a16:creationId xmlns:a16="http://schemas.microsoft.com/office/drawing/2014/main" id="{A360C702-1BBB-4383-AB9A-F7C61627AD25}"/>
                </a:ext>
              </a:extLst>
            </p:cNvPr>
            <p:cNvGrpSpPr/>
            <p:nvPr userDrawn="1"/>
          </p:nvGrpSpPr>
          <p:grpSpPr>
            <a:xfrm>
              <a:off x="3504054" y="4011873"/>
              <a:ext cx="1737360" cy="2158087"/>
              <a:chOff x="734759" y="3946502"/>
              <a:chExt cx="1927996" cy="2394887"/>
            </a:xfrm>
          </p:grpSpPr>
          <p:pic>
            <p:nvPicPr>
              <p:cNvPr id="30" name="Picture 29">
                <a:extLst>
                  <a:ext uri="{FF2B5EF4-FFF2-40B4-BE49-F238E27FC236}">
                    <a16:creationId xmlns:a16="http://schemas.microsoft.com/office/drawing/2014/main" id="{7865EB1C-C21C-4861-BDD8-5AD561E34283}"/>
                  </a:ext>
                </a:extLst>
              </p:cNvPr>
              <p:cNvPicPr>
                <a:picLocks noChangeAspect="1"/>
              </p:cNvPicPr>
              <p:nvPr userDrawn="1"/>
            </p:nvPicPr>
            <p:blipFill>
              <a:blip r:embed="rId6">
                <a:biLevel thresh="25000"/>
                <a:extLst>
                  <a:ext uri="{28A0092B-C50C-407E-A947-70E740481C1C}">
                    <a14:useLocalDpi xmlns:a14="http://schemas.microsoft.com/office/drawing/2010/main" val="0"/>
                  </a:ext>
                </a:extLst>
              </a:blip>
              <a:stretch>
                <a:fillRect/>
              </a:stretch>
            </p:blipFill>
            <p:spPr>
              <a:xfrm>
                <a:off x="973231" y="3946502"/>
                <a:ext cx="1451051" cy="1451049"/>
              </a:xfrm>
              <a:prstGeom prst="rect">
                <a:avLst/>
              </a:prstGeom>
            </p:spPr>
          </p:pic>
          <p:sp>
            <p:nvSpPr>
              <p:cNvPr id="31" name="TextBox 30">
                <a:extLst>
                  <a:ext uri="{FF2B5EF4-FFF2-40B4-BE49-F238E27FC236}">
                    <a16:creationId xmlns:a16="http://schemas.microsoft.com/office/drawing/2014/main" id="{7E3E9D20-9179-4F18-8A5F-8F39D4ED3D0A}"/>
                  </a:ext>
                </a:extLst>
              </p:cNvPr>
              <p:cNvSpPr txBox="1"/>
              <p:nvPr userDrawn="1"/>
            </p:nvSpPr>
            <p:spPr>
              <a:xfrm>
                <a:off x="734759" y="5399532"/>
                <a:ext cx="1927996" cy="941857"/>
              </a:xfrm>
              <a:prstGeom prst="rect">
                <a:avLst/>
              </a:prstGeom>
              <a:noFill/>
            </p:spPr>
            <p:txBody>
              <a:bodyPr wrap="square"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Franklin Gothic Demi Cond"/>
                    <a:ea typeface="+mn-ea"/>
                    <a:cs typeface="+mn-cs"/>
                  </a:rPr>
                  <a:t>Story Crafting</a:t>
                </a:r>
              </a:p>
            </p:txBody>
          </p:sp>
        </p:grpSp>
        <p:grpSp>
          <p:nvGrpSpPr>
            <p:cNvPr id="24" name="Group 23">
              <a:extLst>
                <a:ext uri="{FF2B5EF4-FFF2-40B4-BE49-F238E27FC236}">
                  <a16:creationId xmlns:a16="http://schemas.microsoft.com/office/drawing/2014/main" id="{AB4F684B-B01C-40EF-826C-D0E829F35297}"/>
                </a:ext>
              </a:extLst>
            </p:cNvPr>
            <p:cNvGrpSpPr/>
            <p:nvPr userDrawn="1"/>
          </p:nvGrpSpPr>
          <p:grpSpPr>
            <a:xfrm>
              <a:off x="1871754" y="4009149"/>
              <a:ext cx="1737360" cy="2160810"/>
              <a:chOff x="734759" y="3943480"/>
              <a:chExt cx="1927996" cy="2397909"/>
            </a:xfrm>
          </p:grpSpPr>
          <p:pic>
            <p:nvPicPr>
              <p:cNvPr id="28" name="Picture 27">
                <a:extLst>
                  <a:ext uri="{FF2B5EF4-FFF2-40B4-BE49-F238E27FC236}">
                    <a16:creationId xmlns:a16="http://schemas.microsoft.com/office/drawing/2014/main" id="{83D5AA9E-21BF-4BD3-A754-523D6C60ABFB}"/>
                  </a:ext>
                </a:extLst>
              </p:cNvPr>
              <p:cNvPicPr>
                <a:picLocks noChangeAspect="1"/>
              </p:cNvPicPr>
              <p:nvPr userDrawn="1"/>
            </p:nvPicPr>
            <p:blipFill>
              <a:blip r:embed="rId7">
                <a:biLevel thresh="25000"/>
                <a:extLst>
                  <a:ext uri="{28A0092B-C50C-407E-A947-70E740481C1C}">
                    <a14:useLocalDpi xmlns:a14="http://schemas.microsoft.com/office/drawing/2010/main" val="0"/>
                  </a:ext>
                </a:extLst>
              </a:blip>
              <a:stretch>
                <a:fillRect/>
              </a:stretch>
            </p:blipFill>
            <p:spPr>
              <a:xfrm>
                <a:off x="973231" y="3943480"/>
                <a:ext cx="1451051" cy="1457095"/>
              </a:xfrm>
              <a:prstGeom prst="rect">
                <a:avLst/>
              </a:prstGeom>
            </p:spPr>
          </p:pic>
          <p:sp>
            <p:nvSpPr>
              <p:cNvPr id="29" name="TextBox 28">
                <a:extLst>
                  <a:ext uri="{FF2B5EF4-FFF2-40B4-BE49-F238E27FC236}">
                    <a16:creationId xmlns:a16="http://schemas.microsoft.com/office/drawing/2014/main" id="{04F55DC2-28F1-4D2B-A1B8-83679C5730EB}"/>
                  </a:ext>
                </a:extLst>
              </p:cNvPr>
              <p:cNvSpPr txBox="1"/>
              <p:nvPr userDrawn="1"/>
            </p:nvSpPr>
            <p:spPr>
              <a:xfrm>
                <a:off x="734759" y="5399532"/>
                <a:ext cx="1927996" cy="941857"/>
              </a:xfrm>
              <a:prstGeom prst="rect">
                <a:avLst/>
              </a:prstGeom>
              <a:noFill/>
            </p:spPr>
            <p:txBody>
              <a:bodyPr wrap="square"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Franklin Gothic Demi Cond"/>
                    <a:ea typeface="+mn-ea"/>
                    <a:cs typeface="+mn-cs"/>
                  </a:rPr>
                  <a:t>Strategy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Franklin Gothic Demi Cond"/>
                    <a:ea typeface="+mn-ea"/>
                    <a:cs typeface="+mn-cs"/>
                  </a:rPr>
                  <a:t>&amp; Plan</a:t>
                </a:r>
              </a:p>
            </p:txBody>
          </p:sp>
        </p:grpSp>
        <p:grpSp>
          <p:nvGrpSpPr>
            <p:cNvPr id="25" name="Group 24">
              <a:extLst>
                <a:ext uri="{FF2B5EF4-FFF2-40B4-BE49-F238E27FC236}">
                  <a16:creationId xmlns:a16="http://schemas.microsoft.com/office/drawing/2014/main" id="{423C041A-0E8A-4D59-828B-EF6C1553DD9E}"/>
                </a:ext>
              </a:extLst>
            </p:cNvPr>
            <p:cNvGrpSpPr/>
            <p:nvPr userDrawn="1"/>
          </p:nvGrpSpPr>
          <p:grpSpPr>
            <a:xfrm>
              <a:off x="239454" y="4011873"/>
              <a:ext cx="1737360" cy="2158087"/>
              <a:chOff x="734759" y="3946502"/>
              <a:chExt cx="1927996" cy="2394887"/>
            </a:xfrm>
          </p:grpSpPr>
          <p:pic>
            <p:nvPicPr>
              <p:cNvPr id="26" name="Picture 25">
                <a:extLst>
                  <a:ext uri="{FF2B5EF4-FFF2-40B4-BE49-F238E27FC236}">
                    <a16:creationId xmlns:a16="http://schemas.microsoft.com/office/drawing/2014/main" id="{B9760FF9-910D-49BE-9407-0CEEA657A1BF}"/>
                  </a:ext>
                </a:extLst>
              </p:cNvPr>
              <p:cNvPicPr>
                <a:picLocks noChangeAspect="1"/>
              </p:cNvPicPr>
              <p:nvPr userDrawn="1"/>
            </p:nvPicPr>
            <p:blipFill>
              <a:blip r:embed="rId8">
                <a:biLevel thresh="25000"/>
                <a:extLst>
                  <a:ext uri="{28A0092B-C50C-407E-A947-70E740481C1C}">
                    <a14:useLocalDpi xmlns:a14="http://schemas.microsoft.com/office/drawing/2010/main" val="0"/>
                  </a:ext>
                </a:extLst>
              </a:blip>
              <a:stretch>
                <a:fillRect/>
              </a:stretch>
            </p:blipFill>
            <p:spPr>
              <a:xfrm>
                <a:off x="973231" y="3946502"/>
                <a:ext cx="1451051" cy="1451049"/>
              </a:xfrm>
              <a:prstGeom prst="rect">
                <a:avLst/>
              </a:prstGeom>
            </p:spPr>
          </p:pic>
          <p:sp>
            <p:nvSpPr>
              <p:cNvPr id="27" name="TextBox 26">
                <a:extLst>
                  <a:ext uri="{FF2B5EF4-FFF2-40B4-BE49-F238E27FC236}">
                    <a16:creationId xmlns:a16="http://schemas.microsoft.com/office/drawing/2014/main" id="{D1FCA1E8-949E-41FA-BC58-3F5759E45311}"/>
                  </a:ext>
                </a:extLst>
              </p:cNvPr>
              <p:cNvSpPr txBox="1"/>
              <p:nvPr userDrawn="1"/>
            </p:nvSpPr>
            <p:spPr>
              <a:xfrm>
                <a:off x="734759" y="5399532"/>
                <a:ext cx="1927996" cy="941857"/>
              </a:xfrm>
              <a:prstGeom prst="rect">
                <a:avLst/>
              </a:prstGeom>
              <a:noFill/>
            </p:spPr>
            <p:txBody>
              <a:bodyPr wrap="square"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Franklin Gothic Demi Cond"/>
                    <a:ea typeface="+mn-ea"/>
                    <a:cs typeface="+mn-cs"/>
                  </a:rPr>
                  <a:t>Audience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Franklin Gothic Demi Cond"/>
                    <a:ea typeface="+mn-ea"/>
                    <a:cs typeface="+mn-cs"/>
                  </a:rPr>
                  <a:t>Analysis</a:t>
                </a:r>
              </a:p>
            </p:txBody>
          </p:sp>
        </p:grpSp>
      </p:grpSp>
    </p:spTree>
    <p:extLst>
      <p:ext uri="{BB962C8B-B14F-4D97-AF65-F5344CB8AC3E}">
        <p14:creationId xmlns:p14="http://schemas.microsoft.com/office/powerpoint/2010/main" val="27248542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roject Management">
    <p:bg>
      <p:bgPr>
        <a:solidFill>
          <a:schemeClr val="tx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3BED1B-5031-4E28-B225-EA899338A7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4192"/>
            <a:ext cx="12188952" cy="5521593"/>
          </a:xfrm>
          <a:prstGeom prst="rect">
            <a:avLst/>
          </a:prstGeom>
        </p:spPr>
      </p:pic>
      <p:sp>
        <p:nvSpPr>
          <p:cNvPr id="22" name="Rectangle 21">
            <a:extLst>
              <a:ext uri="{FF2B5EF4-FFF2-40B4-BE49-F238E27FC236}">
                <a16:creationId xmlns:a16="http://schemas.microsoft.com/office/drawing/2014/main" id="{D56DD828-86B0-4276-8009-0E5704FCA2A3}"/>
              </a:ext>
            </a:extLst>
          </p:cNvPr>
          <p:cNvSpPr/>
          <p:nvPr userDrawn="1"/>
        </p:nvSpPr>
        <p:spPr>
          <a:xfrm>
            <a:off x="0" y="0"/>
            <a:ext cx="12192000" cy="6858000"/>
          </a:xfrm>
          <a:prstGeom prst="rect">
            <a:avLst/>
          </a:prstGeom>
          <a:gradFill flip="none" rotWithShape="1">
            <a:gsLst>
              <a:gs pos="0">
                <a:schemeClr val="tx2">
                  <a:alpha val="0"/>
                </a:schemeClr>
              </a:gs>
              <a:gs pos="75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Medium Cond"/>
              <a:ea typeface="+mn-ea"/>
              <a:cs typeface="+mn-cs"/>
            </a:endParaRPr>
          </a:p>
        </p:txBody>
      </p:sp>
      <p:sp>
        <p:nvSpPr>
          <p:cNvPr id="57" name="TextBox 56">
            <a:extLst>
              <a:ext uri="{FF2B5EF4-FFF2-40B4-BE49-F238E27FC236}">
                <a16:creationId xmlns:a16="http://schemas.microsoft.com/office/drawing/2014/main" id="{BDAADBB9-E89E-4989-870B-C7A861ED3899}"/>
              </a:ext>
            </a:extLst>
          </p:cNvPr>
          <p:cNvSpPr txBox="1"/>
          <p:nvPr userDrawn="1"/>
        </p:nvSpPr>
        <p:spPr>
          <a:xfrm>
            <a:off x="0" y="2303830"/>
            <a:ext cx="12192000" cy="1711842"/>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DF7A1C"/>
                </a:solidFill>
                <a:effectLst/>
                <a:uLnTx/>
                <a:uFillTx/>
                <a:latin typeface="Thirsty Script Regular" panose="00000500000000000000" pitchFamily="2" charset="0"/>
                <a:ea typeface="+mn-ea"/>
                <a:cs typeface="+mn-cs"/>
              </a:rPr>
              <a:t>project management</a:t>
            </a:r>
          </a:p>
        </p:txBody>
      </p:sp>
      <p:grpSp>
        <p:nvGrpSpPr>
          <p:cNvPr id="24" name="Group 23">
            <a:extLst>
              <a:ext uri="{FF2B5EF4-FFF2-40B4-BE49-F238E27FC236}">
                <a16:creationId xmlns:a16="http://schemas.microsoft.com/office/drawing/2014/main" id="{79EA685A-B9C4-4C7C-8A9C-4D67D6FF80C1}"/>
              </a:ext>
            </a:extLst>
          </p:cNvPr>
          <p:cNvGrpSpPr/>
          <p:nvPr userDrawn="1"/>
        </p:nvGrpSpPr>
        <p:grpSpPr>
          <a:xfrm>
            <a:off x="2057670" y="3849229"/>
            <a:ext cx="8076661" cy="2111173"/>
            <a:chOff x="239454" y="4009149"/>
            <a:chExt cx="8266560" cy="2160811"/>
          </a:xfrm>
        </p:grpSpPr>
        <p:grpSp>
          <p:nvGrpSpPr>
            <p:cNvPr id="25" name="Group 24">
              <a:extLst>
                <a:ext uri="{FF2B5EF4-FFF2-40B4-BE49-F238E27FC236}">
                  <a16:creationId xmlns:a16="http://schemas.microsoft.com/office/drawing/2014/main" id="{60251BE1-84E1-4007-89DE-89318252CC96}"/>
                </a:ext>
              </a:extLst>
            </p:cNvPr>
            <p:cNvGrpSpPr/>
            <p:nvPr userDrawn="1"/>
          </p:nvGrpSpPr>
          <p:grpSpPr>
            <a:xfrm>
              <a:off x="6768654" y="4009149"/>
              <a:ext cx="1737360" cy="2160810"/>
              <a:chOff x="734759" y="3943480"/>
              <a:chExt cx="1927996" cy="2397909"/>
            </a:xfrm>
          </p:grpSpPr>
          <p:pic>
            <p:nvPicPr>
              <p:cNvPr id="42" name="Picture 41">
                <a:extLst>
                  <a:ext uri="{FF2B5EF4-FFF2-40B4-BE49-F238E27FC236}">
                    <a16:creationId xmlns:a16="http://schemas.microsoft.com/office/drawing/2014/main" id="{6B2E4827-AE60-401A-80F5-7B445EB6D951}"/>
                  </a:ext>
                </a:extLst>
              </p:cNvPr>
              <p:cNvPicPr>
                <a:picLocks noChangeAspect="1"/>
              </p:cNvPicPr>
              <p:nvPr userDrawn="1"/>
            </p:nvPicPr>
            <p:blipFill>
              <a:blip r:embed="rId3">
                <a:biLevel thresh="25000"/>
                <a:extLst>
                  <a:ext uri="{28A0092B-C50C-407E-A947-70E740481C1C}">
                    <a14:useLocalDpi xmlns:a14="http://schemas.microsoft.com/office/drawing/2010/main" val="0"/>
                  </a:ext>
                </a:extLst>
              </a:blip>
              <a:stretch>
                <a:fillRect/>
              </a:stretch>
            </p:blipFill>
            <p:spPr>
              <a:xfrm>
                <a:off x="970209" y="3943480"/>
                <a:ext cx="1457097" cy="1457095"/>
              </a:xfrm>
              <a:prstGeom prst="rect">
                <a:avLst/>
              </a:prstGeom>
            </p:spPr>
          </p:pic>
          <p:sp>
            <p:nvSpPr>
              <p:cNvPr id="43" name="TextBox 42">
                <a:extLst>
                  <a:ext uri="{FF2B5EF4-FFF2-40B4-BE49-F238E27FC236}">
                    <a16:creationId xmlns:a16="http://schemas.microsoft.com/office/drawing/2014/main" id="{7243EC45-E9A7-4EBA-8597-975D20B5128C}"/>
                  </a:ext>
                </a:extLst>
              </p:cNvPr>
              <p:cNvSpPr txBox="1"/>
              <p:nvPr userDrawn="1"/>
            </p:nvSpPr>
            <p:spPr>
              <a:xfrm>
                <a:off x="734759" y="5399532"/>
                <a:ext cx="1927996" cy="941857"/>
              </a:xfrm>
              <a:prstGeom prst="rect">
                <a:avLst/>
              </a:prstGeom>
              <a:noFill/>
            </p:spPr>
            <p:txBody>
              <a:bodyPr wrap="square"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Franklin Gothic Demi Cond"/>
                    <a:ea typeface="+mn-ea"/>
                    <a:cs typeface="+mn-cs"/>
                  </a:rPr>
                  <a:t>Quality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Franklin Gothic Demi Cond"/>
                    <a:ea typeface="+mn-ea"/>
                    <a:cs typeface="+mn-cs"/>
                  </a:rPr>
                  <a:t>Control</a:t>
                </a:r>
              </a:p>
            </p:txBody>
          </p:sp>
        </p:grpSp>
        <p:grpSp>
          <p:nvGrpSpPr>
            <p:cNvPr id="26" name="Group 25">
              <a:extLst>
                <a:ext uri="{FF2B5EF4-FFF2-40B4-BE49-F238E27FC236}">
                  <a16:creationId xmlns:a16="http://schemas.microsoft.com/office/drawing/2014/main" id="{AE6CB265-A6C5-4412-8BC4-F1E5BB728293}"/>
                </a:ext>
              </a:extLst>
            </p:cNvPr>
            <p:cNvGrpSpPr/>
            <p:nvPr userDrawn="1"/>
          </p:nvGrpSpPr>
          <p:grpSpPr>
            <a:xfrm>
              <a:off x="5136354" y="4009149"/>
              <a:ext cx="1737360" cy="2160810"/>
              <a:chOff x="734759" y="3943480"/>
              <a:chExt cx="1927996" cy="2397909"/>
            </a:xfrm>
          </p:grpSpPr>
          <p:pic>
            <p:nvPicPr>
              <p:cNvPr id="40" name="Picture 39">
                <a:extLst>
                  <a:ext uri="{FF2B5EF4-FFF2-40B4-BE49-F238E27FC236}">
                    <a16:creationId xmlns:a16="http://schemas.microsoft.com/office/drawing/2014/main" id="{D1115CD4-C80C-43FA-B7C1-A9BFEF244F4A}"/>
                  </a:ext>
                </a:extLst>
              </p:cNvPr>
              <p:cNvPicPr>
                <a:picLocks noChangeAspect="1"/>
              </p:cNvPicPr>
              <p:nvPr userDrawn="1"/>
            </p:nvPicPr>
            <p:blipFill>
              <a:blip r:embed="rId4">
                <a:biLevel thresh="25000"/>
                <a:extLst>
                  <a:ext uri="{28A0092B-C50C-407E-A947-70E740481C1C}">
                    <a14:useLocalDpi xmlns:a14="http://schemas.microsoft.com/office/drawing/2010/main" val="0"/>
                  </a:ext>
                </a:extLst>
              </a:blip>
              <a:stretch>
                <a:fillRect/>
              </a:stretch>
            </p:blipFill>
            <p:spPr>
              <a:xfrm>
                <a:off x="970209" y="3943480"/>
                <a:ext cx="1457097" cy="1457095"/>
              </a:xfrm>
              <a:prstGeom prst="rect">
                <a:avLst/>
              </a:prstGeom>
            </p:spPr>
          </p:pic>
          <p:sp>
            <p:nvSpPr>
              <p:cNvPr id="41" name="TextBox 40">
                <a:extLst>
                  <a:ext uri="{FF2B5EF4-FFF2-40B4-BE49-F238E27FC236}">
                    <a16:creationId xmlns:a16="http://schemas.microsoft.com/office/drawing/2014/main" id="{2CA679AE-6D39-4E90-81C2-23E0CF41E892}"/>
                  </a:ext>
                </a:extLst>
              </p:cNvPr>
              <p:cNvSpPr txBox="1"/>
              <p:nvPr userDrawn="1"/>
            </p:nvSpPr>
            <p:spPr>
              <a:xfrm>
                <a:off x="734759" y="5399532"/>
                <a:ext cx="1927996" cy="941857"/>
              </a:xfrm>
              <a:prstGeom prst="rect">
                <a:avLst/>
              </a:prstGeom>
              <a:noFill/>
            </p:spPr>
            <p:txBody>
              <a:bodyPr wrap="square"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Franklin Gothic Demi Cond"/>
                    <a:ea typeface="+mn-ea"/>
                    <a:cs typeface="+mn-cs"/>
                  </a:rPr>
                  <a:t>Client Communication</a:t>
                </a:r>
              </a:p>
            </p:txBody>
          </p:sp>
        </p:grpSp>
        <p:grpSp>
          <p:nvGrpSpPr>
            <p:cNvPr id="27" name="Group 26">
              <a:extLst>
                <a:ext uri="{FF2B5EF4-FFF2-40B4-BE49-F238E27FC236}">
                  <a16:creationId xmlns:a16="http://schemas.microsoft.com/office/drawing/2014/main" id="{12149616-0E4F-4435-A63C-0EC9C81DE3A1}"/>
                </a:ext>
              </a:extLst>
            </p:cNvPr>
            <p:cNvGrpSpPr/>
            <p:nvPr userDrawn="1"/>
          </p:nvGrpSpPr>
          <p:grpSpPr>
            <a:xfrm>
              <a:off x="3504054" y="4009149"/>
              <a:ext cx="1737360" cy="2160810"/>
              <a:chOff x="734759" y="3943480"/>
              <a:chExt cx="1927996" cy="2397909"/>
            </a:xfrm>
          </p:grpSpPr>
          <p:pic>
            <p:nvPicPr>
              <p:cNvPr id="36" name="Picture 35">
                <a:extLst>
                  <a:ext uri="{FF2B5EF4-FFF2-40B4-BE49-F238E27FC236}">
                    <a16:creationId xmlns:a16="http://schemas.microsoft.com/office/drawing/2014/main" id="{DBC5CF90-FD08-41DE-8525-FC4B7F3D5F50}"/>
                  </a:ext>
                </a:extLst>
              </p:cNvPr>
              <p:cNvPicPr>
                <a:picLocks noChangeAspect="1"/>
              </p:cNvPicPr>
              <p:nvPr userDrawn="1"/>
            </p:nvPicPr>
            <p:blipFill>
              <a:blip r:embed="rId5">
                <a:biLevel thresh="25000"/>
                <a:extLst>
                  <a:ext uri="{28A0092B-C50C-407E-A947-70E740481C1C}">
                    <a14:useLocalDpi xmlns:a14="http://schemas.microsoft.com/office/drawing/2010/main" val="0"/>
                  </a:ext>
                </a:extLst>
              </a:blip>
              <a:stretch>
                <a:fillRect/>
              </a:stretch>
            </p:blipFill>
            <p:spPr>
              <a:xfrm>
                <a:off x="967174" y="3943480"/>
                <a:ext cx="1463165" cy="1457094"/>
              </a:xfrm>
              <a:prstGeom prst="rect">
                <a:avLst/>
              </a:prstGeom>
            </p:spPr>
          </p:pic>
          <p:sp>
            <p:nvSpPr>
              <p:cNvPr id="38" name="TextBox 37">
                <a:extLst>
                  <a:ext uri="{FF2B5EF4-FFF2-40B4-BE49-F238E27FC236}">
                    <a16:creationId xmlns:a16="http://schemas.microsoft.com/office/drawing/2014/main" id="{8F43D76C-B3EA-4769-8C84-16D929DAB342}"/>
                  </a:ext>
                </a:extLst>
              </p:cNvPr>
              <p:cNvSpPr txBox="1"/>
              <p:nvPr userDrawn="1"/>
            </p:nvSpPr>
            <p:spPr>
              <a:xfrm>
                <a:off x="734759" y="5399532"/>
                <a:ext cx="1927996" cy="941857"/>
              </a:xfrm>
              <a:prstGeom prst="rect">
                <a:avLst/>
              </a:prstGeom>
              <a:noFill/>
            </p:spPr>
            <p:txBody>
              <a:bodyPr wrap="square"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Franklin Gothic Demi Cond"/>
                    <a:ea typeface="+mn-ea"/>
                    <a:cs typeface="+mn-cs"/>
                  </a:rPr>
                  <a:t>Problem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Franklin Gothic Demi Cond"/>
                    <a:ea typeface="+mn-ea"/>
                    <a:cs typeface="+mn-cs"/>
                  </a:rPr>
                  <a:t>Solving</a:t>
                </a:r>
              </a:p>
            </p:txBody>
          </p:sp>
        </p:grpSp>
        <p:grpSp>
          <p:nvGrpSpPr>
            <p:cNvPr id="28" name="Group 27">
              <a:extLst>
                <a:ext uri="{FF2B5EF4-FFF2-40B4-BE49-F238E27FC236}">
                  <a16:creationId xmlns:a16="http://schemas.microsoft.com/office/drawing/2014/main" id="{03E78AC6-78BD-48B6-B7DD-48A83E47B43D}"/>
                </a:ext>
              </a:extLst>
            </p:cNvPr>
            <p:cNvGrpSpPr/>
            <p:nvPr userDrawn="1"/>
          </p:nvGrpSpPr>
          <p:grpSpPr>
            <a:xfrm>
              <a:off x="1871754" y="4011873"/>
              <a:ext cx="1737360" cy="2158087"/>
              <a:chOff x="734759" y="3946502"/>
              <a:chExt cx="1927996" cy="2394887"/>
            </a:xfrm>
          </p:grpSpPr>
          <p:pic>
            <p:nvPicPr>
              <p:cNvPr id="32" name="Picture 31">
                <a:extLst>
                  <a:ext uri="{FF2B5EF4-FFF2-40B4-BE49-F238E27FC236}">
                    <a16:creationId xmlns:a16="http://schemas.microsoft.com/office/drawing/2014/main" id="{4D22D947-5FE3-4D1D-A1B1-DF6E48699346}"/>
                  </a:ext>
                </a:extLst>
              </p:cNvPr>
              <p:cNvPicPr>
                <a:picLocks noChangeAspect="1"/>
              </p:cNvPicPr>
              <p:nvPr userDrawn="1"/>
            </p:nvPicPr>
            <p:blipFill>
              <a:blip r:embed="rId6">
                <a:biLevel thresh="25000"/>
                <a:extLst>
                  <a:ext uri="{28A0092B-C50C-407E-A947-70E740481C1C}">
                    <a14:useLocalDpi xmlns:a14="http://schemas.microsoft.com/office/drawing/2010/main" val="0"/>
                  </a:ext>
                </a:extLst>
              </a:blip>
              <a:stretch>
                <a:fillRect/>
              </a:stretch>
            </p:blipFill>
            <p:spPr>
              <a:xfrm>
                <a:off x="970209" y="3946502"/>
                <a:ext cx="1457097" cy="1451049"/>
              </a:xfrm>
              <a:prstGeom prst="rect">
                <a:avLst/>
              </a:prstGeom>
            </p:spPr>
          </p:pic>
          <p:sp>
            <p:nvSpPr>
              <p:cNvPr id="34" name="TextBox 33">
                <a:extLst>
                  <a:ext uri="{FF2B5EF4-FFF2-40B4-BE49-F238E27FC236}">
                    <a16:creationId xmlns:a16="http://schemas.microsoft.com/office/drawing/2014/main" id="{5E10CCD8-607F-4938-B5C2-4D01D04CB694}"/>
                  </a:ext>
                </a:extLst>
              </p:cNvPr>
              <p:cNvSpPr txBox="1"/>
              <p:nvPr userDrawn="1"/>
            </p:nvSpPr>
            <p:spPr>
              <a:xfrm>
                <a:off x="734759" y="5399532"/>
                <a:ext cx="1927996" cy="941857"/>
              </a:xfrm>
              <a:prstGeom prst="rect">
                <a:avLst/>
              </a:prstGeom>
              <a:noFill/>
            </p:spPr>
            <p:txBody>
              <a:bodyPr wrap="square"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Franklin Gothic Demi Cond"/>
                    <a:ea typeface="+mn-ea"/>
                    <a:cs typeface="+mn-cs"/>
                  </a:rPr>
                  <a:t>People Orchestration</a:t>
                </a:r>
              </a:p>
            </p:txBody>
          </p:sp>
        </p:grpSp>
        <p:grpSp>
          <p:nvGrpSpPr>
            <p:cNvPr id="29" name="Group 28">
              <a:extLst>
                <a:ext uri="{FF2B5EF4-FFF2-40B4-BE49-F238E27FC236}">
                  <a16:creationId xmlns:a16="http://schemas.microsoft.com/office/drawing/2014/main" id="{319EE59F-A36D-44B5-8F89-4F667BC0846F}"/>
                </a:ext>
              </a:extLst>
            </p:cNvPr>
            <p:cNvGrpSpPr/>
            <p:nvPr userDrawn="1"/>
          </p:nvGrpSpPr>
          <p:grpSpPr>
            <a:xfrm>
              <a:off x="239454" y="4011873"/>
              <a:ext cx="1737360" cy="2158087"/>
              <a:chOff x="734759" y="3946502"/>
              <a:chExt cx="1927996" cy="2394887"/>
            </a:xfrm>
          </p:grpSpPr>
          <p:pic>
            <p:nvPicPr>
              <p:cNvPr id="30" name="Picture 29">
                <a:extLst>
                  <a:ext uri="{FF2B5EF4-FFF2-40B4-BE49-F238E27FC236}">
                    <a16:creationId xmlns:a16="http://schemas.microsoft.com/office/drawing/2014/main" id="{92B97358-01F6-454B-A97C-48DC2B9707D9}"/>
                  </a:ext>
                </a:extLst>
              </p:cNvPr>
              <p:cNvPicPr>
                <a:picLocks noChangeAspect="1"/>
              </p:cNvPicPr>
              <p:nvPr userDrawn="1"/>
            </p:nvPicPr>
            <p:blipFill>
              <a:blip r:embed="rId7">
                <a:biLevel thresh="25000"/>
                <a:extLst>
                  <a:ext uri="{28A0092B-C50C-407E-A947-70E740481C1C}">
                    <a14:useLocalDpi xmlns:a14="http://schemas.microsoft.com/office/drawing/2010/main" val="0"/>
                  </a:ext>
                </a:extLst>
              </a:blip>
              <a:stretch>
                <a:fillRect/>
              </a:stretch>
            </p:blipFill>
            <p:spPr>
              <a:xfrm>
                <a:off x="973231" y="3946502"/>
                <a:ext cx="1451051" cy="1451049"/>
              </a:xfrm>
              <a:prstGeom prst="rect">
                <a:avLst/>
              </a:prstGeom>
            </p:spPr>
          </p:pic>
          <p:sp>
            <p:nvSpPr>
              <p:cNvPr id="31" name="TextBox 30">
                <a:extLst>
                  <a:ext uri="{FF2B5EF4-FFF2-40B4-BE49-F238E27FC236}">
                    <a16:creationId xmlns:a16="http://schemas.microsoft.com/office/drawing/2014/main" id="{5D73EFF4-6042-4B94-8E39-D54B15DBDC96}"/>
                  </a:ext>
                </a:extLst>
              </p:cNvPr>
              <p:cNvSpPr txBox="1"/>
              <p:nvPr userDrawn="1"/>
            </p:nvSpPr>
            <p:spPr>
              <a:xfrm>
                <a:off x="734759" y="5399532"/>
                <a:ext cx="1927996" cy="941857"/>
              </a:xfrm>
              <a:prstGeom prst="rect">
                <a:avLst/>
              </a:prstGeom>
              <a:noFill/>
            </p:spPr>
            <p:txBody>
              <a:bodyPr wrap="square"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Franklin Gothic Demi Cond"/>
                    <a:ea typeface="+mn-ea"/>
                    <a:cs typeface="+mn-cs"/>
                  </a:rPr>
                  <a:t>Scope Management</a:t>
                </a:r>
              </a:p>
            </p:txBody>
          </p:sp>
        </p:grpSp>
      </p:grpSp>
    </p:spTree>
    <p:extLst>
      <p:ext uri="{BB962C8B-B14F-4D97-AF65-F5344CB8AC3E}">
        <p14:creationId xmlns:p14="http://schemas.microsoft.com/office/powerpoint/2010/main" val="3587875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_2">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9DE0B2-046F-49A2-B2E2-767C67688AC8}"/>
              </a:ext>
            </a:extLst>
          </p:cNvPr>
          <p:cNvSpPr/>
          <p:nvPr userDrawn="1"/>
        </p:nvSpPr>
        <p:spPr>
          <a:xfrm>
            <a:off x="0" y="0"/>
            <a:ext cx="12191999" cy="6858000"/>
          </a:xfrm>
          <a:prstGeom prst="rect">
            <a:avLst/>
          </a:prstGeom>
          <a:solidFill>
            <a:schemeClr val="accent1">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Medium Cond"/>
              <a:ea typeface="+mn-ea"/>
              <a:cs typeface="+mn-cs"/>
            </a:endParaRPr>
          </a:p>
        </p:txBody>
      </p:sp>
      <p:sp>
        <p:nvSpPr>
          <p:cNvPr id="11" name="Title 1">
            <a:extLst>
              <a:ext uri="{FF2B5EF4-FFF2-40B4-BE49-F238E27FC236}">
                <a16:creationId xmlns:a16="http://schemas.microsoft.com/office/drawing/2014/main" id="{D376F254-1222-4F07-9ACB-4D81BC59DF32}"/>
              </a:ext>
            </a:extLst>
          </p:cNvPr>
          <p:cNvSpPr>
            <a:spLocks noGrp="1"/>
          </p:cNvSpPr>
          <p:nvPr>
            <p:ph type="title" hasCustomPrompt="1"/>
          </p:nvPr>
        </p:nvSpPr>
        <p:spPr>
          <a:xfrm>
            <a:off x="831850" y="1294556"/>
            <a:ext cx="10515600" cy="2852737"/>
          </a:xfrm>
          <a:prstGeom prst="rect">
            <a:avLst/>
          </a:prstGeom>
        </p:spPr>
        <p:txBody>
          <a:bodyPr anchor="b"/>
          <a:lstStyle>
            <a:lvl1pPr algn="ctr">
              <a:defRPr sz="4800" baseline="0">
                <a:solidFill>
                  <a:schemeClr val="bg1"/>
                </a:solidFill>
              </a:defRPr>
            </a:lvl1pPr>
          </a:lstStyle>
          <a:p>
            <a:r>
              <a:rPr lang="en-US"/>
              <a:t>Click to edit </a:t>
            </a:r>
            <a:br>
              <a:rPr lang="en-US"/>
            </a:br>
            <a:r>
              <a:rPr lang="en-US"/>
              <a:t>Master title style</a:t>
            </a:r>
          </a:p>
        </p:txBody>
      </p:sp>
      <p:cxnSp>
        <p:nvCxnSpPr>
          <p:cNvPr id="12" name="Straight Connector 11">
            <a:extLst>
              <a:ext uri="{FF2B5EF4-FFF2-40B4-BE49-F238E27FC236}">
                <a16:creationId xmlns:a16="http://schemas.microsoft.com/office/drawing/2014/main" id="{22349584-E036-41DA-9028-845AC46D708A}"/>
              </a:ext>
            </a:extLst>
          </p:cNvPr>
          <p:cNvCxnSpPr>
            <a:cxnSpLocks/>
          </p:cNvCxnSpPr>
          <p:nvPr userDrawn="1"/>
        </p:nvCxnSpPr>
        <p:spPr>
          <a:xfrm>
            <a:off x="914400" y="3556245"/>
            <a:ext cx="8229600" cy="0"/>
          </a:xfrm>
          <a:prstGeom prst="line">
            <a:avLst/>
          </a:prstGeom>
          <a:ln w="12700">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497BB4E-8E9D-4310-A631-5FD4830790E2}"/>
              </a:ext>
            </a:extLst>
          </p:cNvPr>
          <p:cNvCxnSpPr/>
          <p:nvPr userDrawn="1"/>
        </p:nvCxnSpPr>
        <p:spPr>
          <a:xfrm>
            <a:off x="3044952" y="3965306"/>
            <a:ext cx="8229600" cy="0"/>
          </a:xfrm>
          <a:prstGeom prst="line">
            <a:avLst/>
          </a:prstGeom>
          <a:ln w="12700">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A682090-8A04-4508-9A63-16B7BC24D39A}"/>
              </a:ext>
            </a:extLst>
          </p:cNvPr>
          <p:cNvCxnSpPr>
            <a:cxnSpLocks/>
          </p:cNvCxnSpPr>
          <p:nvPr userDrawn="1"/>
        </p:nvCxnSpPr>
        <p:spPr>
          <a:xfrm>
            <a:off x="914400" y="0"/>
            <a:ext cx="0" cy="4572000"/>
          </a:xfrm>
          <a:prstGeom prst="line">
            <a:avLst/>
          </a:prstGeom>
          <a:ln w="12700">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C9CB48B-7CEE-400C-903A-90973506C7B7}"/>
              </a:ext>
            </a:extLst>
          </p:cNvPr>
          <p:cNvCxnSpPr>
            <a:cxnSpLocks/>
          </p:cNvCxnSpPr>
          <p:nvPr userDrawn="1"/>
        </p:nvCxnSpPr>
        <p:spPr>
          <a:xfrm>
            <a:off x="11274552" y="3200400"/>
            <a:ext cx="0" cy="3657600"/>
          </a:xfrm>
          <a:prstGeom prst="line">
            <a:avLst/>
          </a:prstGeom>
          <a:ln w="12700">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6FB6CE6-A7CB-45AE-B903-B9245D7BEAA6}"/>
              </a:ext>
            </a:extLst>
          </p:cNvPr>
          <p:cNvCxnSpPr>
            <a:cxnSpLocks/>
          </p:cNvCxnSpPr>
          <p:nvPr userDrawn="1"/>
        </p:nvCxnSpPr>
        <p:spPr>
          <a:xfrm flipH="1">
            <a:off x="8074152" y="5943600"/>
            <a:ext cx="3200400" cy="1"/>
          </a:xfrm>
          <a:prstGeom prst="line">
            <a:avLst/>
          </a:prstGeom>
          <a:ln w="12700">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56994C9-A38A-4659-AFFA-B76283600DDB}"/>
              </a:ext>
            </a:extLst>
          </p:cNvPr>
          <p:cNvCxnSpPr>
            <a:cxnSpLocks/>
          </p:cNvCxnSpPr>
          <p:nvPr userDrawn="1"/>
        </p:nvCxnSpPr>
        <p:spPr>
          <a:xfrm flipH="1">
            <a:off x="914400" y="914400"/>
            <a:ext cx="3200400" cy="1"/>
          </a:xfrm>
          <a:prstGeom prst="line">
            <a:avLst/>
          </a:prstGeom>
          <a:ln w="12700">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03942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FRONTiER Case Study: Challenge, Future, Testimonial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471F2-AAF7-42A2-B93D-75BAD0FDCBBB}"/>
              </a:ext>
            </a:extLst>
          </p:cNvPr>
          <p:cNvSpPr>
            <a:spLocks noGrp="1"/>
          </p:cNvSpPr>
          <p:nvPr>
            <p:ph type="title"/>
          </p:nvPr>
        </p:nvSpPr>
        <p:spPr>
          <a:xfrm>
            <a:off x="585216" y="630936"/>
            <a:ext cx="9598152" cy="612648"/>
          </a:xfrm>
          <a:prstGeom prst="rect">
            <a:avLst/>
          </a:prstGeom>
        </p:spPr>
        <p:txBody>
          <a:bodyPr/>
          <a:lstStyle>
            <a:lvl1pPr>
              <a:defRPr cap="none" baseline="0">
                <a:solidFill>
                  <a:schemeClr val="tx2"/>
                </a:solidFill>
              </a:defRPr>
            </a:lvl1pPr>
          </a:lstStyle>
          <a:p>
            <a:r>
              <a:rPr lang="en-US"/>
              <a:t>Click to edit Master title style</a:t>
            </a:r>
          </a:p>
        </p:txBody>
      </p:sp>
      <p:sp>
        <p:nvSpPr>
          <p:cNvPr id="14" name="Text Placeholder 13">
            <a:extLst>
              <a:ext uri="{FF2B5EF4-FFF2-40B4-BE49-F238E27FC236}">
                <a16:creationId xmlns:a16="http://schemas.microsoft.com/office/drawing/2014/main" id="{AEDDE8E5-0611-4CA6-A8F9-6EEAAF1F666B}"/>
              </a:ext>
            </a:extLst>
          </p:cNvPr>
          <p:cNvSpPr>
            <a:spLocks noGrp="1"/>
          </p:cNvSpPr>
          <p:nvPr>
            <p:ph type="body" sz="quarter" idx="13" hasCustomPrompt="1"/>
          </p:nvPr>
        </p:nvSpPr>
        <p:spPr>
          <a:xfrm>
            <a:off x="585215" y="2219323"/>
            <a:ext cx="2971800" cy="4214813"/>
          </a:xfrm>
        </p:spPr>
        <p:txBody>
          <a:bodyPr>
            <a:normAutofit/>
          </a:bodyPr>
          <a:lstStyle>
            <a:lvl1pPr marL="0" indent="0">
              <a:lnSpc>
                <a:spcPts val="3200"/>
              </a:lnSpc>
              <a:buFontTx/>
              <a:buNone/>
              <a:defRPr sz="2400" baseline="0">
                <a:solidFill>
                  <a:schemeClr val="accent1"/>
                </a:solidFill>
                <a:latin typeface="+mj-lt"/>
              </a:defRPr>
            </a:lvl1pPr>
            <a:lvl2pPr marL="457200" indent="0">
              <a:lnSpc>
                <a:spcPts val="3200"/>
              </a:lnSpc>
              <a:buFontTx/>
              <a:buNone/>
              <a:defRPr sz="2400" baseline="0">
                <a:solidFill>
                  <a:schemeClr val="accent1"/>
                </a:solidFill>
              </a:defRPr>
            </a:lvl2pPr>
            <a:lvl3pPr marL="914400" indent="0">
              <a:lnSpc>
                <a:spcPts val="3200"/>
              </a:lnSpc>
              <a:buFontTx/>
              <a:buNone/>
              <a:defRPr sz="2400" baseline="0">
                <a:solidFill>
                  <a:schemeClr val="accent1"/>
                </a:solidFill>
              </a:defRPr>
            </a:lvl3pPr>
            <a:lvl4pPr marL="1371600" indent="0">
              <a:lnSpc>
                <a:spcPts val="3200"/>
              </a:lnSpc>
              <a:buFontTx/>
              <a:buNone/>
              <a:defRPr sz="2400" baseline="0">
                <a:solidFill>
                  <a:schemeClr val="accent1"/>
                </a:solidFill>
              </a:defRPr>
            </a:lvl4pPr>
            <a:lvl5pPr marL="1828800" indent="0">
              <a:lnSpc>
                <a:spcPts val="3200"/>
              </a:lnSpc>
              <a:buFontTx/>
              <a:buNone/>
              <a:defRPr sz="2400" baseline="0">
                <a:solidFill>
                  <a:schemeClr val="accent1"/>
                </a:solidFill>
              </a:defRPr>
            </a:lvl5pPr>
          </a:lstStyle>
          <a:p>
            <a:pPr lvl="0"/>
            <a:r>
              <a:rPr lang="en-US"/>
              <a:t>Insert Challenge Description Here</a:t>
            </a:r>
          </a:p>
        </p:txBody>
      </p:sp>
      <p:sp>
        <p:nvSpPr>
          <p:cNvPr id="17" name="Picture Placeholder 22">
            <a:extLst>
              <a:ext uri="{FF2B5EF4-FFF2-40B4-BE49-F238E27FC236}">
                <a16:creationId xmlns:a16="http://schemas.microsoft.com/office/drawing/2014/main" id="{DD879055-8EC1-4D82-809A-C5D875067CD6}"/>
              </a:ext>
            </a:extLst>
          </p:cNvPr>
          <p:cNvSpPr>
            <a:spLocks noGrp="1"/>
          </p:cNvSpPr>
          <p:nvPr>
            <p:ph type="pic" sz="quarter" idx="17" hasCustomPrompt="1"/>
          </p:nvPr>
        </p:nvSpPr>
        <p:spPr>
          <a:xfrm>
            <a:off x="10210800" y="484632"/>
            <a:ext cx="1371600" cy="801688"/>
          </a:xfrm>
        </p:spPr>
        <p:txBody>
          <a:bodyPr anchor="ctr" anchorCtr="0">
            <a:normAutofit/>
          </a:bodyPr>
          <a:lstStyle>
            <a:lvl1pPr marL="0" indent="0" algn="ctr">
              <a:buNone/>
              <a:defRPr sz="1100" b="0" i="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dirty="0"/>
              <a:t>Insert logo here</a:t>
            </a:r>
            <a:br>
              <a:rPr lang="en-US" dirty="0"/>
            </a:br>
            <a:r>
              <a:rPr lang="en-US" dirty="0"/>
              <a:t>460 x 260</a:t>
            </a:r>
          </a:p>
        </p:txBody>
      </p:sp>
      <p:sp>
        <p:nvSpPr>
          <p:cNvPr id="16" name="TextBox 15">
            <a:extLst>
              <a:ext uri="{FF2B5EF4-FFF2-40B4-BE49-F238E27FC236}">
                <a16:creationId xmlns:a16="http://schemas.microsoft.com/office/drawing/2014/main" id="{4579C284-032C-420F-8DA3-C1C5435431ED}"/>
              </a:ext>
            </a:extLst>
          </p:cNvPr>
          <p:cNvSpPr txBox="1"/>
          <p:nvPr userDrawn="1"/>
        </p:nvSpPr>
        <p:spPr>
          <a:xfrm>
            <a:off x="585216" y="1463040"/>
            <a:ext cx="2960687" cy="453224"/>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all" spc="0" normalizeH="0" baseline="0" noProof="0" dirty="0">
                <a:ln>
                  <a:noFill/>
                </a:ln>
                <a:solidFill>
                  <a:srgbClr val="FFFFFF"/>
                </a:solidFill>
                <a:effectLst/>
                <a:uLnTx/>
                <a:uFillTx/>
                <a:latin typeface="Franklin Gothic Demi Cond"/>
                <a:ea typeface="+mn-ea"/>
                <a:cs typeface="+mn-cs"/>
              </a:rPr>
              <a:t>The Challenge</a:t>
            </a:r>
          </a:p>
        </p:txBody>
      </p:sp>
      <p:sp>
        <p:nvSpPr>
          <p:cNvPr id="20" name="TextBox 19">
            <a:extLst>
              <a:ext uri="{FF2B5EF4-FFF2-40B4-BE49-F238E27FC236}">
                <a16:creationId xmlns:a16="http://schemas.microsoft.com/office/drawing/2014/main" id="{29E1A8C7-0B07-480C-9B1A-2D2931519BC5}"/>
              </a:ext>
            </a:extLst>
          </p:cNvPr>
          <p:cNvSpPr txBox="1"/>
          <p:nvPr userDrawn="1"/>
        </p:nvSpPr>
        <p:spPr>
          <a:xfrm>
            <a:off x="4216399" y="1463040"/>
            <a:ext cx="3557587" cy="453224"/>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all" spc="0" normalizeH="0" baseline="0" noProof="0" dirty="0">
                <a:ln>
                  <a:noFill/>
                </a:ln>
                <a:solidFill>
                  <a:srgbClr val="FFFFFF"/>
                </a:solidFill>
                <a:effectLst/>
                <a:uLnTx/>
                <a:uFillTx/>
                <a:latin typeface="Franklin Gothic Demi Cond"/>
                <a:ea typeface="+mn-ea"/>
                <a:cs typeface="+mn-cs"/>
              </a:rPr>
              <a:t>The Desired Future State</a:t>
            </a:r>
          </a:p>
        </p:txBody>
      </p:sp>
      <p:sp>
        <p:nvSpPr>
          <p:cNvPr id="22" name="TextBox 21">
            <a:extLst>
              <a:ext uri="{FF2B5EF4-FFF2-40B4-BE49-F238E27FC236}">
                <a16:creationId xmlns:a16="http://schemas.microsoft.com/office/drawing/2014/main" id="{F987C5FC-FF13-4188-A2C2-06F1767394B6}"/>
              </a:ext>
            </a:extLst>
          </p:cNvPr>
          <p:cNvSpPr txBox="1"/>
          <p:nvPr userDrawn="1"/>
        </p:nvSpPr>
        <p:spPr>
          <a:xfrm>
            <a:off x="7773986" y="1463040"/>
            <a:ext cx="2960687" cy="453224"/>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all" spc="0" normalizeH="0" baseline="0" noProof="0" dirty="0">
                <a:ln>
                  <a:noFill/>
                </a:ln>
                <a:solidFill>
                  <a:srgbClr val="005581"/>
                </a:solidFill>
                <a:effectLst/>
                <a:uLnTx/>
                <a:uFillTx/>
                <a:latin typeface="Franklin Gothic Demi Cond"/>
                <a:ea typeface="+mn-ea"/>
                <a:cs typeface="+mn-cs"/>
              </a:rPr>
              <a:t>The Result</a:t>
            </a:r>
          </a:p>
        </p:txBody>
      </p:sp>
      <p:sp>
        <p:nvSpPr>
          <p:cNvPr id="23" name="Picture Placeholder 22">
            <a:extLst>
              <a:ext uri="{FF2B5EF4-FFF2-40B4-BE49-F238E27FC236}">
                <a16:creationId xmlns:a16="http://schemas.microsoft.com/office/drawing/2014/main" id="{7E530C71-A4CE-4AD2-8E36-E686924669F3}"/>
              </a:ext>
            </a:extLst>
          </p:cNvPr>
          <p:cNvSpPr>
            <a:spLocks noGrp="1"/>
          </p:cNvSpPr>
          <p:nvPr>
            <p:ph type="pic" sz="quarter" idx="19" hasCustomPrompt="1"/>
          </p:nvPr>
        </p:nvSpPr>
        <p:spPr>
          <a:xfrm>
            <a:off x="4145098" y="2135720"/>
            <a:ext cx="771776" cy="767968"/>
          </a:xfrm>
          <a:noFill/>
        </p:spPr>
        <p:txBody>
          <a:bodyPr anchor="ctr" anchorCtr="0">
            <a:normAutofit/>
          </a:bodyPr>
          <a:lstStyle>
            <a:lvl1pPr marL="0" indent="0" algn="ctr">
              <a:buNone/>
              <a:defRPr sz="1100" b="0" i="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dirty="0"/>
              <a:t>Insert Icon Here</a:t>
            </a:r>
          </a:p>
        </p:txBody>
      </p:sp>
      <p:sp>
        <p:nvSpPr>
          <p:cNvPr id="5" name="Text Placeholder 4">
            <a:extLst>
              <a:ext uri="{FF2B5EF4-FFF2-40B4-BE49-F238E27FC236}">
                <a16:creationId xmlns:a16="http://schemas.microsoft.com/office/drawing/2014/main" id="{B8FD9F73-D850-42AC-997F-6D2C91121336}"/>
              </a:ext>
            </a:extLst>
          </p:cNvPr>
          <p:cNvSpPr>
            <a:spLocks noGrp="1"/>
          </p:cNvSpPr>
          <p:nvPr>
            <p:ph type="body" sz="quarter" idx="20" hasCustomPrompt="1"/>
          </p:nvPr>
        </p:nvSpPr>
        <p:spPr>
          <a:xfrm>
            <a:off x="4916873" y="2234632"/>
            <a:ext cx="2245927" cy="606938"/>
          </a:xfrm>
        </p:spPr>
        <p:txBody>
          <a:bodyPr anchor="ctr" anchorCtr="0">
            <a:normAutofit/>
          </a:bodyPr>
          <a:lstStyle>
            <a:lvl1pPr marL="0" indent="0">
              <a:buFontTx/>
              <a:buNone/>
              <a:defRPr sz="1600" baseline="0">
                <a:solidFill>
                  <a:schemeClr val="tx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Insert Icon Text</a:t>
            </a:r>
          </a:p>
        </p:txBody>
      </p:sp>
      <p:sp>
        <p:nvSpPr>
          <p:cNvPr id="25" name="Text Placeholder 4">
            <a:extLst>
              <a:ext uri="{FF2B5EF4-FFF2-40B4-BE49-F238E27FC236}">
                <a16:creationId xmlns:a16="http://schemas.microsoft.com/office/drawing/2014/main" id="{E11AC6D1-A96D-492A-936B-9183784E55CF}"/>
              </a:ext>
            </a:extLst>
          </p:cNvPr>
          <p:cNvSpPr>
            <a:spLocks noGrp="1"/>
          </p:cNvSpPr>
          <p:nvPr>
            <p:ph type="body" sz="quarter" idx="22" hasCustomPrompt="1"/>
          </p:nvPr>
        </p:nvSpPr>
        <p:spPr>
          <a:xfrm>
            <a:off x="4916874" y="2960388"/>
            <a:ext cx="2245926" cy="606938"/>
          </a:xfrm>
        </p:spPr>
        <p:txBody>
          <a:bodyPr anchor="ctr" anchorCtr="0">
            <a:normAutofit/>
          </a:bodyPr>
          <a:lstStyle>
            <a:lvl1pPr marL="0" indent="0">
              <a:buFontTx/>
              <a:buNone/>
              <a:defRPr sz="1600" baseline="0">
                <a:solidFill>
                  <a:schemeClr val="tx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Insert Icon Text</a:t>
            </a:r>
          </a:p>
        </p:txBody>
      </p:sp>
      <p:sp>
        <p:nvSpPr>
          <p:cNvPr id="27" name="Text Placeholder 4">
            <a:extLst>
              <a:ext uri="{FF2B5EF4-FFF2-40B4-BE49-F238E27FC236}">
                <a16:creationId xmlns:a16="http://schemas.microsoft.com/office/drawing/2014/main" id="{1E8D39B1-1889-4ABC-9D7D-D8B39229B3F2}"/>
              </a:ext>
            </a:extLst>
          </p:cNvPr>
          <p:cNvSpPr>
            <a:spLocks noGrp="1"/>
          </p:cNvSpPr>
          <p:nvPr>
            <p:ph type="body" sz="quarter" idx="24" hasCustomPrompt="1"/>
          </p:nvPr>
        </p:nvSpPr>
        <p:spPr>
          <a:xfrm>
            <a:off x="4916872" y="3714654"/>
            <a:ext cx="2245928" cy="606938"/>
          </a:xfrm>
        </p:spPr>
        <p:txBody>
          <a:bodyPr anchor="ctr" anchorCtr="0">
            <a:normAutofit/>
          </a:bodyPr>
          <a:lstStyle>
            <a:lvl1pPr marL="0" indent="0">
              <a:buFontTx/>
              <a:buNone/>
              <a:defRPr sz="1600" baseline="0">
                <a:solidFill>
                  <a:schemeClr val="tx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Insert Icon Text</a:t>
            </a:r>
          </a:p>
        </p:txBody>
      </p:sp>
      <p:sp>
        <p:nvSpPr>
          <p:cNvPr id="29" name="Text Placeholder 4">
            <a:extLst>
              <a:ext uri="{FF2B5EF4-FFF2-40B4-BE49-F238E27FC236}">
                <a16:creationId xmlns:a16="http://schemas.microsoft.com/office/drawing/2014/main" id="{9B6090B4-BE42-4214-8747-C700F39FEB4F}"/>
              </a:ext>
            </a:extLst>
          </p:cNvPr>
          <p:cNvSpPr>
            <a:spLocks noGrp="1"/>
          </p:cNvSpPr>
          <p:nvPr>
            <p:ph type="body" sz="quarter" idx="26" hasCustomPrompt="1"/>
          </p:nvPr>
        </p:nvSpPr>
        <p:spPr>
          <a:xfrm>
            <a:off x="4932230" y="4448694"/>
            <a:ext cx="2230569" cy="606938"/>
          </a:xfrm>
        </p:spPr>
        <p:txBody>
          <a:bodyPr anchor="ctr" anchorCtr="0">
            <a:normAutofit/>
          </a:bodyPr>
          <a:lstStyle>
            <a:lvl1pPr marL="0" indent="0">
              <a:buFontTx/>
              <a:buNone/>
              <a:defRPr sz="1600" baseline="0">
                <a:solidFill>
                  <a:schemeClr val="tx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Insert Icon Text</a:t>
            </a:r>
          </a:p>
        </p:txBody>
      </p:sp>
      <p:sp>
        <p:nvSpPr>
          <p:cNvPr id="31" name="Text Placeholder 4">
            <a:extLst>
              <a:ext uri="{FF2B5EF4-FFF2-40B4-BE49-F238E27FC236}">
                <a16:creationId xmlns:a16="http://schemas.microsoft.com/office/drawing/2014/main" id="{27F5571E-EA4F-4D14-A00F-C6E57A6FC871}"/>
              </a:ext>
            </a:extLst>
          </p:cNvPr>
          <p:cNvSpPr>
            <a:spLocks noGrp="1"/>
          </p:cNvSpPr>
          <p:nvPr>
            <p:ph type="body" sz="quarter" idx="28" hasCustomPrompt="1"/>
          </p:nvPr>
        </p:nvSpPr>
        <p:spPr>
          <a:xfrm>
            <a:off x="4932230" y="5192847"/>
            <a:ext cx="2230570" cy="606938"/>
          </a:xfrm>
        </p:spPr>
        <p:txBody>
          <a:bodyPr anchor="ctr" anchorCtr="0">
            <a:normAutofit/>
          </a:bodyPr>
          <a:lstStyle>
            <a:lvl1pPr marL="0" indent="0">
              <a:buFontTx/>
              <a:buNone/>
              <a:defRPr sz="1600" baseline="0">
                <a:solidFill>
                  <a:schemeClr val="tx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Insert Icon Text</a:t>
            </a:r>
          </a:p>
        </p:txBody>
      </p:sp>
      <p:sp>
        <p:nvSpPr>
          <p:cNvPr id="33" name="Text Placeholder 4">
            <a:extLst>
              <a:ext uri="{FF2B5EF4-FFF2-40B4-BE49-F238E27FC236}">
                <a16:creationId xmlns:a16="http://schemas.microsoft.com/office/drawing/2014/main" id="{9DEED592-B0B8-460C-B195-106131E54347}"/>
              </a:ext>
            </a:extLst>
          </p:cNvPr>
          <p:cNvSpPr>
            <a:spLocks noGrp="1"/>
          </p:cNvSpPr>
          <p:nvPr>
            <p:ph type="body" sz="quarter" idx="30" hasCustomPrompt="1"/>
          </p:nvPr>
        </p:nvSpPr>
        <p:spPr>
          <a:xfrm>
            <a:off x="4932230" y="5937000"/>
            <a:ext cx="2230570" cy="606938"/>
          </a:xfrm>
        </p:spPr>
        <p:txBody>
          <a:bodyPr anchor="ctr" anchorCtr="0">
            <a:normAutofit/>
          </a:bodyPr>
          <a:lstStyle>
            <a:lvl1pPr marL="0" indent="0">
              <a:buFontTx/>
              <a:buNone/>
              <a:defRPr sz="1600" baseline="0">
                <a:solidFill>
                  <a:schemeClr val="tx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Insert Icon Text</a:t>
            </a:r>
          </a:p>
        </p:txBody>
      </p:sp>
      <p:sp>
        <p:nvSpPr>
          <p:cNvPr id="34" name="Picture Placeholder 22">
            <a:extLst>
              <a:ext uri="{FF2B5EF4-FFF2-40B4-BE49-F238E27FC236}">
                <a16:creationId xmlns:a16="http://schemas.microsoft.com/office/drawing/2014/main" id="{29BE8379-BDD9-4D91-B9E5-94CC2B85F970}"/>
              </a:ext>
            </a:extLst>
          </p:cNvPr>
          <p:cNvSpPr>
            <a:spLocks noGrp="1"/>
          </p:cNvSpPr>
          <p:nvPr>
            <p:ph type="pic" sz="quarter" idx="31" hasCustomPrompt="1"/>
          </p:nvPr>
        </p:nvSpPr>
        <p:spPr>
          <a:xfrm>
            <a:off x="4145098" y="2879873"/>
            <a:ext cx="771776" cy="767968"/>
          </a:xfrm>
          <a:noFill/>
        </p:spPr>
        <p:txBody>
          <a:bodyPr anchor="ctr" anchorCtr="0">
            <a:normAutofit/>
          </a:bodyPr>
          <a:lstStyle>
            <a:lvl1pPr marL="0" indent="0" algn="ctr">
              <a:buNone/>
              <a:defRPr sz="1100" b="0" i="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dirty="0"/>
              <a:t>Insert Icon Here</a:t>
            </a:r>
          </a:p>
        </p:txBody>
      </p:sp>
      <p:sp>
        <p:nvSpPr>
          <p:cNvPr id="35" name="Picture Placeholder 22">
            <a:extLst>
              <a:ext uri="{FF2B5EF4-FFF2-40B4-BE49-F238E27FC236}">
                <a16:creationId xmlns:a16="http://schemas.microsoft.com/office/drawing/2014/main" id="{C37ABDB5-B15D-47E3-B9DB-16C6A7204E3A}"/>
              </a:ext>
            </a:extLst>
          </p:cNvPr>
          <p:cNvSpPr>
            <a:spLocks noGrp="1"/>
          </p:cNvSpPr>
          <p:nvPr>
            <p:ph type="pic" sz="quarter" idx="32" hasCustomPrompt="1"/>
          </p:nvPr>
        </p:nvSpPr>
        <p:spPr>
          <a:xfrm>
            <a:off x="4145098" y="3624026"/>
            <a:ext cx="771776" cy="767968"/>
          </a:xfrm>
          <a:noFill/>
        </p:spPr>
        <p:txBody>
          <a:bodyPr anchor="ctr" anchorCtr="0">
            <a:normAutofit/>
          </a:bodyPr>
          <a:lstStyle>
            <a:lvl1pPr marL="0" indent="0" algn="ctr">
              <a:buNone/>
              <a:defRPr sz="1100" b="0" i="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dirty="0"/>
              <a:t>Insert Icon Here</a:t>
            </a:r>
          </a:p>
        </p:txBody>
      </p:sp>
      <p:sp>
        <p:nvSpPr>
          <p:cNvPr id="36" name="Picture Placeholder 22">
            <a:extLst>
              <a:ext uri="{FF2B5EF4-FFF2-40B4-BE49-F238E27FC236}">
                <a16:creationId xmlns:a16="http://schemas.microsoft.com/office/drawing/2014/main" id="{C6AA4C3C-79E7-48A4-93CA-114BBECBF0E9}"/>
              </a:ext>
            </a:extLst>
          </p:cNvPr>
          <p:cNvSpPr>
            <a:spLocks noGrp="1"/>
          </p:cNvSpPr>
          <p:nvPr>
            <p:ph type="pic" sz="quarter" idx="33" hasCustomPrompt="1"/>
          </p:nvPr>
        </p:nvSpPr>
        <p:spPr>
          <a:xfrm>
            <a:off x="4145098" y="4368179"/>
            <a:ext cx="771776" cy="767968"/>
          </a:xfrm>
          <a:noFill/>
        </p:spPr>
        <p:txBody>
          <a:bodyPr anchor="ctr" anchorCtr="0">
            <a:normAutofit/>
          </a:bodyPr>
          <a:lstStyle>
            <a:lvl1pPr marL="0" indent="0" algn="ctr">
              <a:buNone/>
              <a:defRPr sz="1100" b="0" i="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dirty="0"/>
              <a:t>Insert Icon Here</a:t>
            </a:r>
          </a:p>
        </p:txBody>
      </p:sp>
      <p:sp>
        <p:nvSpPr>
          <p:cNvPr id="37" name="Picture Placeholder 22">
            <a:extLst>
              <a:ext uri="{FF2B5EF4-FFF2-40B4-BE49-F238E27FC236}">
                <a16:creationId xmlns:a16="http://schemas.microsoft.com/office/drawing/2014/main" id="{F6FC9DEA-B8B7-44B5-8A56-CDD28FCF0295}"/>
              </a:ext>
            </a:extLst>
          </p:cNvPr>
          <p:cNvSpPr>
            <a:spLocks noGrp="1"/>
          </p:cNvSpPr>
          <p:nvPr>
            <p:ph type="pic" sz="quarter" idx="34" hasCustomPrompt="1"/>
          </p:nvPr>
        </p:nvSpPr>
        <p:spPr>
          <a:xfrm>
            <a:off x="4145098" y="5112332"/>
            <a:ext cx="771776" cy="767968"/>
          </a:xfrm>
          <a:noFill/>
        </p:spPr>
        <p:txBody>
          <a:bodyPr anchor="ctr" anchorCtr="0">
            <a:normAutofit/>
          </a:bodyPr>
          <a:lstStyle>
            <a:lvl1pPr marL="0" indent="0" algn="ctr">
              <a:buNone/>
              <a:defRPr sz="1100" b="0" i="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dirty="0"/>
              <a:t>Insert Icon Here</a:t>
            </a:r>
          </a:p>
        </p:txBody>
      </p:sp>
      <p:sp>
        <p:nvSpPr>
          <p:cNvPr id="38" name="Picture Placeholder 22">
            <a:extLst>
              <a:ext uri="{FF2B5EF4-FFF2-40B4-BE49-F238E27FC236}">
                <a16:creationId xmlns:a16="http://schemas.microsoft.com/office/drawing/2014/main" id="{0942DBF4-2417-4F6D-8DA0-2A1454B6F79D}"/>
              </a:ext>
            </a:extLst>
          </p:cNvPr>
          <p:cNvSpPr>
            <a:spLocks noGrp="1"/>
          </p:cNvSpPr>
          <p:nvPr>
            <p:ph type="pic" sz="quarter" idx="35" hasCustomPrompt="1"/>
          </p:nvPr>
        </p:nvSpPr>
        <p:spPr>
          <a:xfrm>
            <a:off x="4145098" y="5856485"/>
            <a:ext cx="771776" cy="767968"/>
          </a:xfrm>
          <a:noFill/>
        </p:spPr>
        <p:txBody>
          <a:bodyPr anchor="ctr" anchorCtr="0">
            <a:normAutofit/>
          </a:bodyPr>
          <a:lstStyle>
            <a:lvl1pPr marL="0" indent="0" algn="ctr">
              <a:buNone/>
              <a:defRPr sz="1100" b="0" i="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dirty="0"/>
              <a:t>Insert Icon Here</a:t>
            </a:r>
          </a:p>
        </p:txBody>
      </p:sp>
      <p:sp>
        <p:nvSpPr>
          <p:cNvPr id="39" name="Speech Bubble: Rectangle 9">
            <a:extLst>
              <a:ext uri="{FF2B5EF4-FFF2-40B4-BE49-F238E27FC236}">
                <a16:creationId xmlns:a16="http://schemas.microsoft.com/office/drawing/2014/main" id="{1A45039D-0884-422F-8067-E9EB38B4987A}"/>
              </a:ext>
            </a:extLst>
          </p:cNvPr>
          <p:cNvSpPr/>
          <p:nvPr userDrawn="1"/>
        </p:nvSpPr>
        <p:spPr>
          <a:xfrm>
            <a:off x="7934574" y="2450418"/>
            <a:ext cx="3784602" cy="3349367"/>
          </a:xfrm>
          <a:custGeom>
            <a:avLst/>
            <a:gdLst>
              <a:gd name="connsiteX0" fmla="*/ 0 w 3405728"/>
              <a:gd name="connsiteY0" fmla="*/ 0 h 3231296"/>
              <a:gd name="connsiteX1" fmla="*/ 1986675 w 3405728"/>
              <a:gd name="connsiteY1" fmla="*/ 0 h 3231296"/>
              <a:gd name="connsiteX2" fmla="*/ 1986675 w 3405728"/>
              <a:gd name="connsiteY2" fmla="*/ 0 h 3231296"/>
              <a:gd name="connsiteX3" fmla="*/ 2838107 w 3405728"/>
              <a:gd name="connsiteY3" fmla="*/ 0 h 3231296"/>
              <a:gd name="connsiteX4" fmla="*/ 3405728 w 3405728"/>
              <a:gd name="connsiteY4" fmla="*/ 0 h 3231296"/>
              <a:gd name="connsiteX5" fmla="*/ 3405728 w 3405728"/>
              <a:gd name="connsiteY5" fmla="*/ 1884923 h 3231296"/>
              <a:gd name="connsiteX6" fmla="*/ 3405728 w 3405728"/>
              <a:gd name="connsiteY6" fmla="*/ 1884923 h 3231296"/>
              <a:gd name="connsiteX7" fmla="*/ 3405728 w 3405728"/>
              <a:gd name="connsiteY7" fmla="*/ 2692747 h 3231296"/>
              <a:gd name="connsiteX8" fmla="*/ 3405728 w 3405728"/>
              <a:gd name="connsiteY8" fmla="*/ 3231296 h 3231296"/>
              <a:gd name="connsiteX9" fmla="*/ 2838107 w 3405728"/>
              <a:gd name="connsiteY9" fmla="*/ 3231296 h 3231296"/>
              <a:gd name="connsiteX10" fmla="*/ 2433904 w 3405728"/>
              <a:gd name="connsiteY10" fmla="*/ 3702484 h 3231296"/>
              <a:gd name="connsiteX11" fmla="*/ 1986675 w 3405728"/>
              <a:gd name="connsiteY11" fmla="*/ 3231296 h 3231296"/>
              <a:gd name="connsiteX12" fmla="*/ 0 w 3405728"/>
              <a:gd name="connsiteY12" fmla="*/ 3231296 h 3231296"/>
              <a:gd name="connsiteX13" fmla="*/ 0 w 3405728"/>
              <a:gd name="connsiteY13" fmla="*/ 2692747 h 3231296"/>
              <a:gd name="connsiteX14" fmla="*/ 0 w 3405728"/>
              <a:gd name="connsiteY14" fmla="*/ 1884923 h 3231296"/>
              <a:gd name="connsiteX15" fmla="*/ 0 w 3405728"/>
              <a:gd name="connsiteY15" fmla="*/ 1884923 h 3231296"/>
              <a:gd name="connsiteX16" fmla="*/ 0 w 3405728"/>
              <a:gd name="connsiteY16" fmla="*/ 0 h 3231296"/>
              <a:gd name="connsiteX0" fmla="*/ 0 w 3405728"/>
              <a:gd name="connsiteY0" fmla="*/ 0 h 3702484"/>
              <a:gd name="connsiteX1" fmla="*/ 1986675 w 3405728"/>
              <a:gd name="connsiteY1" fmla="*/ 0 h 3702484"/>
              <a:gd name="connsiteX2" fmla="*/ 1986675 w 3405728"/>
              <a:gd name="connsiteY2" fmla="*/ 0 h 3702484"/>
              <a:gd name="connsiteX3" fmla="*/ 2838107 w 3405728"/>
              <a:gd name="connsiteY3" fmla="*/ 0 h 3702484"/>
              <a:gd name="connsiteX4" fmla="*/ 3405728 w 3405728"/>
              <a:gd name="connsiteY4" fmla="*/ 0 h 3702484"/>
              <a:gd name="connsiteX5" fmla="*/ 3405728 w 3405728"/>
              <a:gd name="connsiteY5" fmla="*/ 1884923 h 3702484"/>
              <a:gd name="connsiteX6" fmla="*/ 3405728 w 3405728"/>
              <a:gd name="connsiteY6" fmla="*/ 1884923 h 3702484"/>
              <a:gd name="connsiteX7" fmla="*/ 3405728 w 3405728"/>
              <a:gd name="connsiteY7" fmla="*/ 2692747 h 3702484"/>
              <a:gd name="connsiteX8" fmla="*/ 3405728 w 3405728"/>
              <a:gd name="connsiteY8" fmla="*/ 3231296 h 3702484"/>
              <a:gd name="connsiteX9" fmla="*/ 2838107 w 3405728"/>
              <a:gd name="connsiteY9" fmla="*/ 3231296 h 3702484"/>
              <a:gd name="connsiteX10" fmla="*/ 2433904 w 3405728"/>
              <a:gd name="connsiteY10" fmla="*/ 3702484 h 3702484"/>
              <a:gd name="connsiteX11" fmla="*/ 1330693 w 3405728"/>
              <a:gd name="connsiteY11" fmla="*/ 3231296 h 3702484"/>
              <a:gd name="connsiteX12" fmla="*/ 0 w 3405728"/>
              <a:gd name="connsiteY12" fmla="*/ 3231296 h 3702484"/>
              <a:gd name="connsiteX13" fmla="*/ 0 w 3405728"/>
              <a:gd name="connsiteY13" fmla="*/ 2692747 h 3702484"/>
              <a:gd name="connsiteX14" fmla="*/ 0 w 3405728"/>
              <a:gd name="connsiteY14" fmla="*/ 1884923 h 3702484"/>
              <a:gd name="connsiteX15" fmla="*/ 0 w 3405728"/>
              <a:gd name="connsiteY15" fmla="*/ 1884923 h 3702484"/>
              <a:gd name="connsiteX16" fmla="*/ 0 w 3405728"/>
              <a:gd name="connsiteY16" fmla="*/ 0 h 3702484"/>
              <a:gd name="connsiteX0" fmla="*/ 0 w 3405728"/>
              <a:gd name="connsiteY0" fmla="*/ 0 h 3702484"/>
              <a:gd name="connsiteX1" fmla="*/ 1986675 w 3405728"/>
              <a:gd name="connsiteY1" fmla="*/ 0 h 3702484"/>
              <a:gd name="connsiteX2" fmla="*/ 1986675 w 3405728"/>
              <a:gd name="connsiteY2" fmla="*/ 0 h 3702484"/>
              <a:gd name="connsiteX3" fmla="*/ 2838107 w 3405728"/>
              <a:gd name="connsiteY3" fmla="*/ 0 h 3702484"/>
              <a:gd name="connsiteX4" fmla="*/ 3405728 w 3405728"/>
              <a:gd name="connsiteY4" fmla="*/ 0 h 3702484"/>
              <a:gd name="connsiteX5" fmla="*/ 3405728 w 3405728"/>
              <a:gd name="connsiteY5" fmla="*/ 1884923 h 3702484"/>
              <a:gd name="connsiteX6" fmla="*/ 3405728 w 3405728"/>
              <a:gd name="connsiteY6" fmla="*/ 1884923 h 3702484"/>
              <a:gd name="connsiteX7" fmla="*/ 3405728 w 3405728"/>
              <a:gd name="connsiteY7" fmla="*/ 2692747 h 3702484"/>
              <a:gd name="connsiteX8" fmla="*/ 3405728 w 3405728"/>
              <a:gd name="connsiteY8" fmla="*/ 3231296 h 3702484"/>
              <a:gd name="connsiteX9" fmla="*/ 2019122 w 3405728"/>
              <a:gd name="connsiteY9" fmla="*/ 3247198 h 3702484"/>
              <a:gd name="connsiteX10" fmla="*/ 2433904 w 3405728"/>
              <a:gd name="connsiteY10" fmla="*/ 3702484 h 3702484"/>
              <a:gd name="connsiteX11" fmla="*/ 1330693 w 3405728"/>
              <a:gd name="connsiteY11" fmla="*/ 3231296 h 3702484"/>
              <a:gd name="connsiteX12" fmla="*/ 0 w 3405728"/>
              <a:gd name="connsiteY12" fmla="*/ 3231296 h 3702484"/>
              <a:gd name="connsiteX13" fmla="*/ 0 w 3405728"/>
              <a:gd name="connsiteY13" fmla="*/ 2692747 h 3702484"/>
              <a:gd name="connsiteX14" fmla="*/ 0 w 3405728"/>
              <a:gd name="connsiteY14" fmla="*/ 1884923 h 3702484"/>
              <a:gd name="connsiteX15" fmla="*/ 0 w 3405728"/>
              <a:gd name="connsiteY15" fmla="*/ 1884923 h 3702484"/>
              <a:gd name="connsiteX16" fmla="*/ 0 w 3405728"/>
              <a:gd name="connsiteY16" fmla="*/ 0 h 3702484"/>
              <a:gd name="connsiteX0" fmla="*/ 0 w 3405728"/>
              <a:gd name="connsiteY0" fmla="*/ 0 h 3678630"/>
              <a:gd name="connsiteX1" fmla="*/ 1986675 w 3405728"/>
              <a:gd name="connsiteY1" fmla="*/ 0 h 3678630"/>
              <a:gd name="connsiteX2" fmla="*/ 1986675 w 3405728"/>
              <a:gd name="connsiteY2" fmla="*/ 0 h 3678630"/>
              <a:gd name="connsiteX3" fmla="*/ 2838107 w 3405728"/>
              <a:gd name="connsiteY3" fmla="*/ 0 h 3678630"/>
              <a:gd name="connsiteX4" fmla="*/ 3405728 w 3405728"/>
              <a:gd name="connsiteY4" fmla="*/ 0 h 3678630"/>
              <a:gd name="connsiteX5" fmla="*/ 3405728 w 3405728"/>
              <a:gd name="connsiteY5" fmla="*/ 1884923 h 3678630"/>
              <a:gd name="connsiteX6" fmla="*/ 3405728 w 3405728"/>
              <a:gd name="connsiteY6" fmla="*/ 1884923 h 3678630"/>
              <a:gd name="connsiteX7" fmla="*/ 3405728 w 3405728"/>
              <a:gd name="connsiteY7" fmla="*/ 2692747 h 3678630"/>
              <a:gd name="connsiteX8" fmla="*/ 3405728 w 3405728"/>
              <a:gd name="connsiteY8" fmla="*/ 3231296 h 3678630"/>
              <a:gd name="connsiteX9" fmla="*/ 2019122 w 3405728"/>
              <a:gd name="connsiteY9" fmla="*/ 3247198 h 3678630"/>
              <a:gd name="connsiteX10" fmla="*/ 1690457 w 3405728"/>
              <a:gd name="connsiteY10" fmla="*/ 3678630 h 3678630"/>
              <a:gd name="connsiteX11" fmla="*/ 1330693 w 3405728"/>
              <a:gd name="connsiteY11" fmla="*/ 3231296 h 3678630"/>
              <a:gd name="connsiteX12" fmla="*/ 0 w 3405728"/>
              <a:gd name="connsiteY12" fmla="*/ 3231296 h 3678630"/>
              <a:gd name="connsiteX13" fmla="*/ 0 w 3405728"/>
              <a:gd name="connsiteY13" fmla="*/ 2692747 h 3678630"/>
              <a:gd name="connsiteX14" fmla="*/ 0 w 3405728"/>
              <a:gd name="connsiteY14" fmla="*/ 1884923 h 3678630"/>
              <a:gd name="connsiteX15" fmla="*/ 0 w 3405728"/>
              <a:gd name="connsiteY15" fmla="*/ 1884923 h 3678630"/>
              <a:gd name="connsiteX16" fmla="*/ 0 w 3405728"/>
              <a:gd name="connsiteY16" fmla="*/ 0 h 3678630"/>
              <a:gd name="connsiteX0" fmla="*/ 0 w 3405728"/>
              <a:gd name="connsiteY0" fmla="*/ 0 h 3678630"/>
              <a:gd name="connsiteX1" fmla="*/ 1986675 w 3405728"/>
              <a:gd name="connsiteY1" fmla="*/ 0 h 3678630"/>
              <a:gd name="connsiteX2" fmla="*/ 1986675 w 3405728"/>
              <a:gd name="connsiteY2" fmla="*/ 0 h 3678630"/>
              <a:gd name="connsiteX3" fmla="*/ 2838107 w 3405728"/>
              <a:gd name="connsiteY3" fmla="*/ 0 h 3678630"/>
              <a:gd name="connsiteX4" fmla="*/ 3405728 w 3405728"/>
              <a:gd name="connsiteY4" fmla="*/ 0 h 3678630"/>
              <a:gd name="connsiteX5" fmla="*/ 3405728 w 3405728"/>
              <a:gd name="connsiteY5" fmla="*/ 1884923 h 3678630"/>
              <a:gd name="connsiteX6" fmla="*/ 3405728 w 3405728"/>
              <a:gd name="connsiteY6" fmla="*/ 1884923 h 3678630"/>
              <a:gd name="connsiteX7" fmla="*/ 3405728 w 3405728"/>
              <a:gd name="connsiteY7" fmla="*/ 2692747 h 3678630"/>
              <a:gd name="connsiteX8" fmla="*/ 3405728 w 3405728"/>
              <a:gd name="connsiteY8" fmla="*/ 3231296 h 3678630"/>
              <a:gd name="connsiteX9" fmla="*/ 1903829 w 3405728"/>
              <a:gd name="connsiteY9" fmla="*/ 3243222 h 3678630"/>
              <a:gd name="connsiteX10" fmla="*/ 1690457 w 3405728"/>
              <a:gd name="connsiteY10" fmla="*/ 3678630 h 3678630"/>
              <a:gd name="connsiteX11" fmla="*/ 1330693 w 3405728"/>
              <a:gd name="connsiteY11" fmla="*/ 3231296 h 3678630"/>
              <a:gd name="connsiteX12" fmla="*/ 0 w 3405728"/>
              <a:gd name="connsiteY12" fmla="*/ 3231296 h 3678630"/>
              <a:gd name="connsiteX13" fmla="*/ 0 w 3405728"/>
              <a:gd name="connsiteY13" fmla="*/ 2692747 h 3678630"/>
              <a:gd name="connsiteX14" fmla="*/ 0 w 3405728"/>
              <a:gd name="connsiteY14" fmla="*/ 1884923 h 3678630"/>
              <a:gd name="connsiteX15" fmla="*/ 0 w 3405728"/>
              <a:gd name="connsiteY15" fmla="*/ 1884923 h 3678630"/>
              <a:gd name="connsiteX16" fmla="*/ 0 w 3405728"/>
              <a:gd name="connsiteY16" fmla="*/ 0 h 3678630"/>
              <a:gd name="connsiteX0" fmla="*/ 0 w 3405728"/>
              <a:gd name="connsiteY0" fmla="*/ 0 h 3678630"/>
              <a:gd name="connsiteX1" fmla="*/ 1986675 w 3405728"/>
              <a:gd name="connsiteY1" fmla="*/ 0 h 3678630"/>
              <a:gd name="connsiteX2" fmla="*/ 1986675 w 3405728"/>
              <a:gd name="connsiteY2" fmla="*/ 0 h 3678630"/>
              <a:gd name="connsiteX3" fmla="*/ 2838107 w 3405728"/>
              <a:gd name="connsiteY3" fmla="*/ 0 h 3678630"/>
              <a:gd name="connsiteX4" fmla="*/ 3405728 w 3405728"/>
              <a:gd name="connsiteY4" fmla="*/ 0 h 3678630"/>
              <a:gd name="connsiteX5" fmla="*/ 3405728 w 3405728"/>
              <a:gd name="connsiteY5" fmla="*/ 1884923 h 3678630"/>
              <a:gd name="connsiteX6" fmla="*/ 3405728 w 3405728"/>
              <a:gd name="connsiteY6" fmla="*/ 1884923 h 3678630"/>
              <a:gd name="connsiteX7" fmla="*/ 3405728 w 3405728"/>
              <a:gd name="connsiteY7" fmla="*/ 2692747 h 3678630"/>
              <a:gd name="connsiteX8" fmla="*/ 3405728 w 3405728"/>
              <a:gd name="connsiteY8" fmla="*/ 3231296 h 3678630"/>
              <a:gd name="connsiteX9" fmla="*/ 1903829 w 3405728"/>
              <a:gd name="connsiteY9" fmla="*/ 3243222 h 3678630"/>
              <a:gd name="connsiteX10" fmla="*/ 1690457 w 3405728"/>
              <a:gd name="connsiteY10" fmla="*/ 3678630 h 3678630"/>
              <a:gd name="connsiteX11" fmla="*/ 1445987 w 3405728"/>
              <a:gd name="connsiteY11" fmla="*/ 3239248 h 3678630"/>
              <a:gd name="connsiteX12" fmla="*/ 0 w 3405728"/>
              <a:gd name="connsiteY12" fmla="*/ 3231296 h 3678630"/>
              <a:gd name="connsiteX13" fmla="*/ 0 w 3405728"/>
              <a:gd name="connsiteY13" fmla="*/ 2692747 h 3678630"/>
              <a:gd name="connsiteX14" fmla="*/ 0 w 3405728"/>
              <a:gd name="connsiteY14" fmla="*/ 1884923 h 3678630"/>
              <a:gd name="connsiteX15" fmla="*/ 0 w 3405728"/>
              <a:gd name="connsiteY15" fmla="*/ 1884923 h 3678630"/>
              <a:gd name="connsiteX16" fmla="*/ 0 w 3405728"/>
              <a:gd name="connsiteY16" fmla="*/ 0 h 3678630"/>
              <a:gd name="connsiteX0" fmla="*/ 0 w 3405728"/>
              <a:gd name="connsiteY0" fmla="*/ 0 h 3678630"/>
              <a:gd name="connsiteX1" fmla="*/ 1986675 w 3405728"/>
              <a:gd name="connsiteY1" fmla="*/ 0 h 3678630"/>
              <a:gd name="connsiteX2" fmla="*/ 1986675 w 3405728"/>
              <a:gd name="connsiteY2" fmla="*/ 0 h 3678630"/>
              <a:gd name="connsiteX3" fmla="*/ 2838107 w 3405728"/>
              <a:gd name="connsiteY3" fmla="*/ 0 h 3678630"/>
              <a:gd name="connsiteX4" fmla="*/ 3405728 w 3405728"/>
              <a:gd name="connsiteY4" fmla="*/ 0 h 3678630"/>
              <a:gd name="connsiteX5" fmla="*/ 3405728 w 3405728"/>
              <a:gd name="connsiteY5" fmla="*/ 1884923 h 3678630"/>
              <a:gd name="connsiteX6" fmla="*/ 3405728 w 3405728"/>
              <a:gd name="connsiteY6" fmla="*/ 1884923 h 3678630"/>
              <a:gd name="connsiteX7" fmla="*/ 3405728 w 3405728"/>
              <a:gd name="connsiteY7" fmla="*/ 2692747 h 3678630"/>
              <a:gd name="connsiteX8" fmla="*/ 3405728 w 3405728"/>
              <a:gd name="connsiteY8" fmla="*/ 3231296 h 3678630"/>
              <a:gd name="connsiteX9" fmla="*/ 1903829 w 3405728"/>
              <a:gd name="connsiteY9" fmla="*/ 3243222 h 3678630"/>
              <a:gd name="connsiteX10" fmla="*/ 1690457 w 3405728"/>
              <a:gd name="connsiteY10" fmla="*/ 3678630 h 3678630"/>
              <a:gd name="connsiteX11" fmla="*/ 1445987 w 3405728"/>
              <a:gd name="connsiteY11" fmla="*/ 3243223 h 3678630"/>
              <a:gd name="connsiteX12" fmla="*/ 0 w 3405728"/>
              <a:gd name="connsiteY12" fmla="*/ 3231296 h 3678630"/>
              <a:gd name="connsiteX13" fmla="*/ 0 w 3405728"/>
              <a:gd name="connsiteY13" fmla="*/ 2692747 h 3678630"/>
              <a:gd name="connsiteX14" fmla="*/ 0 w 3405728"/>
              <a:gd name="connsiteY14" fmla="*/ 1884923 h 3678630"/>
              <a:gd name="connsiteX15" fmla="*/ 0 w 3405728"/>
              <a:gd name="connsiteY15" fmla="*/ 1884923 h 3678630"/>
              <a:gd name="connsiteX16" fmla="*/ 0 w 3405728"/>
              <a:gd name="connsiteY16" fmla="*/ 0 h 3678630"/>
              <a:gd name="connsiteX0" fmla="*/ 0 w 3405728"/>
              <a:gd name="connsiteY0" fmla="*/ 0 h 3555385"/>
              <a:gd name="connsiteX1" fmla="*/ 1986675 w 3405728"/>
              <a:gd name="connsiteY1" fmla="*/ 0 h 3555385"/>
              <a:gd name="connsiteX2" fmla="*/ 1986675 w 3405728"/>
              <a:gd name="connsiteY2" fmla="*/ 0 h 3555385"/>
              <a:gd name="connsiteX3" fmla="*/ 2838107 w 3405728"/>
              <a:gd name="connsiteY3" fmla="*/ 0 h 3555385"/>
              <a:gd name="connsiteX4" fmla="*/ 3405728 w 3405728"/>
              <a:gd name="connsiteY4" fmla="*/ 0 h 3555385"/>
              <a:gd name="connsiteX5" fmla="*/ 3405728 w 3405728"/>
              <a:gd name="connsiteY5" fmla="*/ 1884923 h 3555385"/>
              <a:gd name="connsiteX6" fmla="*/ 3405728 w 3405728"/>
              <a:gd name="connsiteY6" fmla="*/ 1884923 h 3555385"/>
              <a:gd name="connsiteX7" fmla="*/ 3405728 w 3405728"/>
              <a:gd name="connsiteY7" fmla="*/ 2692747 h 3555385"/>
              <a:gd name="connsiteX8" fmla="*/ 3405728 w 3405728"/>
              <a:gd name="connsiteY8" fmla="*/ 3231296 h 3555385"/>
              <a:gd name="connsiteX9" fmla="*/ 1903829 w 3405728"/>
              <a:gd name="connsiteY9" fmla="*/ 3243222 h 3555385"/>
              <a:gd name="connsiteX10" fmla="*/ 1690457 w 3405728"/>
              <a:gd name="connsiteY10" fmla="*/ 3555385 h 3555385"/>
              <a:gd name="connsiteX11" fmla="*/ 1445987 w 3405728"/>
              <a:gd name="connsiteY11" fmla="*/ 3243223 h 3555385"/>
              <a:gd name="connsiteX12" fmla="*/ 0 w 3405728"/>
              <a:gd name="connsiteY12" fmla="*/ 3231296 h 3555385"/>
              <a:gd name="connsiteX13" fmla="*/ 0 w 3405728"/>
              <a:gd name="connsiteY13" fmla="*/ 2692747 h 3555385"/>
              <a:gd name="connsiteX14" fmla="*/ 0 w 3405728"/>
              <a:gd name="connsiteY14" fmla="*/ 1884923 h 3555385"/>
              <a:gd name="connsiteX15" fmla="*/ 0 w 3405728"/>
              <a:gd name="connsiteY15" fmla="*/ 1884923 h 3555385"/>
              <a:gd name="connsiteX16" fmla="*/ 0 w 3405728"/>
              <a:gd name="connsiteY16" fmla="*/ 0 h 3555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05728" h="3555385">
                <a:moveTo>
                  <a:pt x="0" y="0"/>
                </a:moveTo>
                <a:lnTo>
                  <a:pt x="1986675" y="0"/>
                </a:lnTo>
                <a:lnTo>
                  <a:pt x="1986675" y="0"/>
                </a:lnTo>
                <a:lnTo>
                  <a:pt x="2838107" y="0"/>
                </a:lnTo>
                <a:lnTo>
                  <a:pt x="3405728" y="0"/>
                </a:lnTo>
                <a:lnTo>
                  <a:pt x="3405728" y="1884923"/>
                </a:lnTo>
                <a:lnTo>
                  <a:pt x="3405728" y="1884923"/>
                </a:lnTo>
                <a:lnTo>
                  <a:pt x="3405728" y="2692747"/>
                </a:lnTo>
                <a:lnTo>
                  <a:pt x="3405728" y="3231296"/>
                </a:lnTo>
                <a:lnTo>
                  <a:pt x="1903829" y="3243222"/>
                </a:lnTo>
                <a:lnTo>
                  <a:pt x="1690457" y="3555385"/>
                </a:lnTo>
                <a:lnTo>
                  <a:pt x="1445987" y="3243223"/>
                </a:lnTo>
                <a:lnTo>
                  <a:pt x="0" y="3231296"/>
                </a:lnTo>
                <a:lnTo>
                  <a:pt x="0" y="2692747"/>
                </a:lnTo>
                <a:lnTo>
                  <a:pt x="0" y="1884923"/>
                </a:lnTo>
                <a:lnTo>
                  <a:pt x="0" y="1884923"/>
                </a:lnTo>
                <a:lnTo>
                  <a:pt x="0"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45720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Medium Cond"/>
              <a:ea typeface="+mn-ea"/>
              <a:cs typeface="+mn-cs"/>
            </a:endParaRPr>
          </a:p>
        </p:txBody>
      </p:sp>
      <p:sp>
        <p:nvSpPr>
          <p:cNvPr id="7" name="Text Placeholder 6">
            <a:extLst>
              <a:ext uri="{FF2B5EF4-FFF2-40B4-BE49-F238E27FC236}">
                <a16:creationId xmlns:a16="http://schemas.microsoft.com/office/drawing/2014/main" id="{647754F0-049E-4833-B957-20FC2FC84703}"/>
              </a:ext>
            </a:extLst>
          </p:cNvPr>
          <p:cNvSpPr>
            <a:spLocks noGrp="1"/>
          </p:cNvSpPr>
          <p:nvPr>
            <p:ph type="body" sz="quarter" idx="36" hasCustomPrompt="1"/>
          </p:nvPr>
        </p:nvSpPr>
        <p:spPr>
          <a:xfrm>
            <a:off x="7631362" y="5867659"/>
            <a:ext cx="4391025" cy="523875"/>
          </a:xfrm>
        </p:spPr>
        <p:txBody>
          <a:bodyPr>
            <a:noAutofit/>
          </a:bodyPr>
          <a:lstStyle>
            <a:lvl1pPr marL="0" indent="0" algn="ctr">
              <a:buNone/>
              <a:defRPr sz="1400" baseline="0">
                <a:solidFill>
                  <a:schemeClr val="tx1"/>
                </a:solidFill>
                <a:latin typeface="+mn-lt"/>
              </a:defRPr>
            </a:lvl1pPr>
            <a:lvl2pPr marL="457200" indent="0">
              <a:buNone/>
              <a:defRPr sz="1800" baseline="0">
                <a:solidFill>
                  <a:schemeClr val="tx2"/>
                </a:solidFill>
                <a:latin typeface="+mj-lt"/>
              </a:defRPr>
            </a:lvl2pPr>
            <a:lvl3pPr marL="914400" indent="0">
              <a:buNone/>
              <a:defRPr sz="1800" baseline="0">
                <a:solidFill>
                  <a:schemeClr val="tx2"/>
                </a:solidFill>
                <a:latin typeface="+mj-lt"/>
              </a:defRPr>
            </a:lvl3pPr>
            <a:lvl4pPr marL="1371600" indent="0">
              <a:buNone/>
              <a:defRPr sz="1800" baseline="0">
                <a:solidFill>
                  <a:schemeClr val="tx2"/>
                </a:solidFill>
                <a:latin typeface="+mj-lt"/>
              </a:defRPr>
            </a:lvl4pPr>
            <a:lvl5pPr marL="1828800" indent="0">
              <a:buNone/>
              <a:defRPr sz="1800" baseline="0">
                <a:solidFill>
                  <a:schemeClr val="tx2"/>
                </a:solidFill>
                <a:latin typeface="+mj-lt"/>
              </a:defRPr>
            </a:lvl5pPr>
          </a:lstStyle>
          <a:p>
            <a:pPr lvl="0"/>
            <a:r>
              <a:rPr lang="en-US"/>
              <a:t>Director of…</a:t>
            </a:r>
          </a:p>
        </p:txBody>
      </p:sp>
      <p:sp>
        <p:nvSpPr>
          <p:cNvPr id="9" name="Text Placeholder 8">
            <a:extLst>
              <a:ext uri="{FF2B5EF4-FFF2-40B4-BE49-F238E27FC236}">
                <a16:creationId xmlns:a16="http://schemas.microsoft.com/office/drawing/2014/main" id="{343239DE-A579-48F1-9AA3-C7931FDA9199}"/>
              </a:ext>
            </a:extLst>
          </p:cNvPr>
          <p:cNvSpPr>
            <a:spLocks noGrp="1"/>
          </p:cNvSpPr>
          <p:nvPr>
            <p:ph type="body" sz="quarter" idx="37" hasCustomPrompt="1"/>
          </p:nvPr>
        </p:nvSpPr>
        <p:spPr>
          <a:xfrm>
            <a:off x="8158163" y="2700338"/>
            <a:ext cx="3319462" cy="2562225"/>
          </a:xfrm>
        </p:spPr>
        <p:txBody>
          <a:bodyPr anchor="ctr" anchorCtr="0">
            <a:normAutofit/>
          </a:bodyPr>
          <a:lstStyle>
            <a:lvl1pPr marL="0" indent="0" algn="ctr">
              <a:buNone/>
              <a:defRPr sz="2000" baseline="0">
                <a:solidFill>
                  <a:schemeClr val="tx1"/>
                </a:solidFill>
              </a:defRPr>
            </a:lvl1pPr>
            <a:lvl2pPr marL="457200" indent="0">
              <a:buNone/>
              <a:defRPr baseline="0">
                <a:solidFill>
                  <a:schemeClr val="bg1"/>
                </a:solidFill>
              </a:defRPr>
            </a:lvl2pPr>
            <a:lvl3pPr marL="914400" indent="0">
              <a:buNone/>
              <a:defRPr baseline="0">
                <a:solidFill>
                  <a:schemeClr val="bg1"/>
                </a:solidFill>
              </a:defRPr>
            </a:lvl3pPr>
            <a:lvl4pPr marL="1371600" indent="0">
              <a:buNone/>
              <a:defRPr baseline="0">
                <a:solidFill>
                  <a:schemeClr val="bg1"/>
                </a:solidFill>
              </a:defRPr>
            </a:lvl4pPr>
            <a:lvl5pPr marL="1828800" indent="0">
              <a:buNone/>
              <a:defRPr baseline="0">
                <a:solidFill>
                  <a:schemeClr val="bg1"/>
                </a:solidFill>
              </a:defRPr>
            </a:lvl5pPr>
          </a:lstStyle>
          <a:p>
            <a:pPr lvl="0"/>
            <a:r>
              <a:rPr lang="en-US"/>
              <a:t>“Enter Testimonial Here”</a:t>
            </a:r>
          </a:p>
        </p:txBody>
      </p:sp>
    </p:spTree>
    <p:extLst>
      <p:ext uri="{BB962C8B-B14F-4D97-AF65-F5344CB8AC3E}">
        <p14:creationId xmlns:p14="http://schemas.microsoft.com/office/powerpoint/2010/main" val="9201532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RONTiER Case Study: Challenge, Future, Descri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471F2-AAF7-42A2-B93D-75BAD0FDCBBB}"/>
              </a:ext>
            </a:extLst>
          </p:cNvPr>
          <p:cNvSpPr>
            <a:spLocks noGrp="1"/>
          </p:cNvSpPr>
          <p:nvPr>
            <p:ph type="title"/>
          </p:nvPr>
        </p:nvSpPr>
        <p:spPr>
          <a:xfrm>
            <a:off x="585216" y="630936"/>
            <a:ext cx="9598152" cy="612648"/>
          </a:xfrm>
          <a:prstGeom prst="rect">
            <a:avLst/>
          </a:prstGeom>
        </p:spPr>
        <p:txBody>
          <a:bodyPr/>
          <a:lstStyle>
            <a:lvl1pPr>
              <a:defRPr cap="none" baseline="0">
                <a:solidFill>
                  <a:schemeClr val="tx2"/>
                </a:solidFill>
              </a:defRPr>
            </a:lvl1pPr>
          </a:lstStyle>
          <a:p>
            <a:r>
              <a:rPr lang="en-US"/>
              <a:t>Click to edit Master title style</a:t>
            </a:r>
          </a:p>
        </p:txBody>
      </p:sp>
      <p:sp>
        <p:nvSpPr>
          <p:cNvPr id="14" name="Text Placeholder 13">
            <a:extLst>
              <a:ext uri="{FF2B5EF4-FFF2-40B4-BE49-F238E27FC236}">
                <a16:creationId xmlns:a16="http://schemas.microsoft.com/office/drawing/2014/main" id="{AEDDE8E5-0611-4CA6-A8F9-6EEAAF1F666B}"/>
              </a:ext>
            </a:extLst>
          </p:cNvPr>
          <p:cNvSpPr>
            <a:spLocks noGrp="1"/>
          </p:cNvSpPr>
          <p:nvPr>
            <p:ph type="body" sz="quarter" idx="13" hasCustomPrompt="1"/>
          </p:nvPr>
        </p:nvSpPr>
        <p:spPr>
          <a:xfrm>
            <a:off x="585215" y="2219323"/>
            <a:ext cx="2971800" cy="4214813"/>
          </a:xfrm>
        </p:spPr>
        <p:txBody>
          <a:bodyPr>
            <a:normAutofit/>
          </a:bodyPr>
          <a:lstStyle>
            <a:lvl1pPr marL="0" indent="0">
              <a:lnSpc>
                <a:spcPts val="3200"/>
              </a:lnSpc>
              <a:buFontTx/>
              <a:buNone/>
              <a:defRPr sz="2400" baseline="0">
                <a:solidFill>
                  <a:schemeClr val="accent1"/>
                </a:solidFill>
                <a:latin typeface="+mj-lt"/>
              </a:defRPr>
            </a:lvl1pPr>
            <a:lvl2pPr marL="457200" indent="0">
              <a:lnSpc>
                <a:spcPts val="3200"/>
              </a:lnSpc>
              <a:buFontTx/>
              <a:buNone/>
              <a:defRPr sz="2400" baseline="0">
                <a:solidFill>
                  <a:schemeClr val="accent1"/>
                </a:solidFill>
              </a:defRPr>
            </a:lvl2pPr>
            <a:lvl3pPr marL="914400" indent="0">
              <a:lnSpc>
                <a:spcPts val="3200"/>
              </a:lnSpc>
              <a:buFontTx/>
              <a:buNone/>
              <a:defRPr sz="2400" baseline="0">
                <a:solidFill>
                  <a:schemeClr val="accent1"/>
                </a:solidFill>
              </a:defRPr>
            </a:lvl3pPr>
            <a:lvl4pPr marL="1371600" indent="0">
              <a:lnSpc>
                <a:spcPts val="3200"/>
              </a:lnSpc>
              <a:buFontTx/>
              <a:buNone/>
              <a:defRPr sz="2400" baseline="0">
                <a:solidFill>
                  <a:schemeClr val="accent1"/>
                </a:solidFill>
              </a:defRPr>
            </a:lvl4pPr>
            <a:lvl5pPr marL="1828800" indent="0">
              <a:lnSpc>
                <a:spcPts val="3200"/>
              </a:lnSpc>
              <a:buFontTx/>
              <a:buNone/>
              <a:defRPr sz="2400" baseline="0">
                <a:solidFill>
                  <a:schemeClr val="accent1"/>
                </a:solidFill>
              </a:defRPr>
            </a:lvl5pPr>
          </a:lstStyle>
          <a:p>
            <a:pPr lvl="0"/>
            <a:r>
              <a:rPr lang="en-US"/>
              <a:t>Insert Challenge Description Here</a:t>
            </a:r>
          </a:p>
        </p:txBody>
      </p:sp>
      <p:sp>
        <p:nvSpPr>
          <p:cNvPr id="17" name="Picture Placeholder 22">
            <a:extLst>
              <a:ext uri="{FF2B5EF4-FFF2-40B4-BE49-F238E27FC236}">
                <a16:creationId xmlns:a16="http://schemas.microsoft.com/office/drawing/2014/main" id="{DD879055-8EC1-4D82-809A-C5D875067CD6}"/>
              </a:ext>
            </a:extLst>
          </p:cNvPr>
          <p:cNvSpPr>
            <a:spLocks noGrp="1"/>
          </p:cNvSpPr>
          <p:nvPr>
            <p:ph type="pic" sz="quarter" idx="17" hasCustomPrompt="1"/>
          </p:nvPr>
        </p:nvSpPr>
        <p:spPr>
          <a:xfrm>
            <a:off x="10210800" y="484632"/>
            <a:ext cx="1371600" cy="801688"/>
          </a:xfrm>
        </p:spPr>
        <p:txBody>
          <a:bodyPr anchor="ctr" anchorCtr="0">
            <a:normAutofit/>
          </a:bodyPr>
          <a:lstStyle>
            <a:lvl1pPr marL="0" indent="0" algn="ctr">
              <a:buNone/>
              <a:defRPr sz="1100" b="0" i="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dirty="0"/>
              <a:t>Insert logo here</a:t>
            </a:r>
            <a:br>
              <a:rPr lang="en-US" dirty="0"/>
            </a:br>
            <a:r>
              <a:rPr lang="en-US" dirty="0"/>
              <a:t>460 x 260</a:t>
            </a:r>
          </a:p>
        </p:txBody>
      </p:sp>
      <p:sp>
        <p:nvSpPr>
          <p:cNvPr id="16" name="TextBox 15">
            <a:extLst>
              <a:ext uri="{FF2B5EF4-FFF2-40B4-BE49-F238E27FC236}">
                <a16:creationId xmlns:a16="http://schemas.microsoft.com/office/drawing/2014/main" id="{4579C284-032C-420F-8DA3-C1C5435431ED}"/>
              </a:ext>
            </a:extLst>
          </p:cNvPr>
          <p:cNvSpPr txBox="1"/>
          <p:nvPr userDrawn="1"/>
        </p:nvSpPr>
        <p:spPr>
          <a:xfrm>
            <a:off x="585216" y="1463040"/>
            <a:ext cx="2960687" cy="453224"/>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all" spc="0" normalizeH="0" baseline="0" noProof="0" dirty="0">
                <a:ln>
                  <a:noFill/>
                </a:ln>
                <a:solidFill>
                  <a:srgbClr val="FFFFFF"/>
                </a:solidFill>
                <a:effectLst/>
                <a:uLnTx/>
                <a:uFillTx/>
                <a:latin typeface="Franklin Gothic Demi Cond"/>
                <a:ea typeface="+mn-ea"/>
                <a:cs typeface="+mn-cs"/>
              </a:rPr>
              <a:t>The Challenge</a:t>
            </a:r>
          </a:p>
        </p:txBody>
      </p:sp>
      <p:sp>
        <p:nvSpPr>
          <p:cNvPr id="20" name="TextBox 19">
            <a:extLst>
              <a:ext uri="{FF2B5EF4-FFF2-40B4-BE49-F238E27FC236}">
                <a16:creationId xmlns:a16="http://schemas.microsoft.com/office/drawing/2014/main" id="{29E1A8C7-0B07-480C-9B1A-2D2931519BC5}"/>
              </a:ext>
            </a:extLst>
          </p:cNvPr>
          <p:cNvSpPr txBox="1"/>
          <p:nvPr userDrawn="1"/>
        </p:nvSpPr>
        <p:spPr>
          <a:xfrm>
            <a:off x="4216399" y="1463040"/>
            <a:ext cx="3557587" cy="453224"/>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all" spc="0" normalizeH="0" baseline="0" noProof="0" dirty="0">
                <a:ln>
                  <a:noFill/>
                </a:ln>
                <a:solidFill>
                  <a:srgbClr val="FFFFFF"/>
                </a:solidFill>
                <a:effectLst/>
                <a:uLnTx/>
                <a:uFillTx/>
                <a:latin typeface="Franklin Gothic Demi Cond"/>
                <a:ea typeface="+mn-ea"/>
                <a:cs typeface="+mn-cs"/>
              </a:rPr>
              <a:t>The Desired Future State</a:t>
            </a:r>
          </a:p>
        </p:txBody>
      </p:sp>
      <p:sp>
        <p:nvSpPr>
          <p:cNvPr id="22" name="TextBox 21">
            <a:extLst>
              <a:ext uri="{FF2B5EF4-FFF2-40B4-BE49-F238E27FC236}">
                <a16:creationId xmlns:a16="http://schemas.microsoft.com/office/drawing/2014/main" id="{F987C5FC-FF13-4188-A2C2-06F1767394B6}"/>
              </a:ext>
            </a:extLst>
          </p:cNvPr>
          <p:cNvSpPr txBox="1"/>
          <p:nvPr userDrawn="1"/>
        </p:nvSpPr>
        <p:spPr>
          <a:xfrm>
            <a:off x="7773986" y="1463040"/>
            <a:ext cx="2960687" cy="453224"/>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all" spc="0" normalizeH="0" baseline="0" noProof="0" dirty="0">
                <a:ln>
                  <a:noFill/>
                </a:ln>
                <a:solidFill>
                  <a:srgbClr val="005581"/>
                </a:solidFill>
                <a:effectLst/>
                <a:uLnTx/>
                <a:uFillTx/>
                <a:latin typeface="Franklin Gothic Demi Cond"/>
                <a:ea typeface="+mn-ea"/>
                <a:cs typeface="+mn-cs"/>
              </a:rPr>
              <a:t>The Result</a:t>
            </a:r>
          </a:p>
        </p:txBody>
      </p:sp>
      <p:sp>
        <p:nvSpPr>
          <p:cNvPr id="23" name="Picture Placeholder 22">
            <a:extLst>
              <a:ext uri="{FF2B5EF4-FFF2-40B4-BE49-F238E27FC236}">
                <a16:creationId xmlns:a16="http://schemas.microsoft.com/office/drawing/2014/main" id="{7E530C71-A4CE-4AD2-8E36-E686924669F3}"/>
              </a:ext>
            </a:extLst>
          </p:cNvPr>
          <p:cNvSpPr>
            <a:spLocks noGrp="1"/>
          </p:cNvSpPr>
          <p:nvPr>
            <p:ph type="pic" sz="quarter" idx="19" hasCustomPrompt="1"/>
          </p:nvPr>
        </p:nvSpPr>
        <p:spPr>
          <a:xfrm>
            <a:off x="4145098" y="2135720"/>
            <a:ext cx="771776" cy="767968"/>
          </a:xfrm>
          <a:noFill/>
        </p:spPr>
        <p:txBody>
          <a:bodyPr anchor="ctr" anchorCtr="0">
            <a:normAutofit/>
          </a:bodyPr>
          <a:lstStyle>
            <a:lvl1pPr marL="0" indent="0" algn="ctr">
              <a:buNone/>
              <a:defRPr sz="1100" b="0" i="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dirty="0"/>
              <a:t>Insert Icon Here</a:t>
            </a:r>
          </a:p>
        </p:txBody>
      </p:sp>
      <p:sp>
        <p:nvSpPr>
          <p:cNvPr id="5" name="Text Placeholder 4">
            <a:extLst>
              <a:ext uri="{FF2B5EF4-FFF2-40B4-BE49-F238E27FC236}">
                <a16:creationId xmlns:a16="http://schemas.microsoft.com/office/drawing/2014/main" id="{B8FD9F73-D850-42AC-997F-6D2C91121336}"/>
              </a:ext>
            </a:extLst>
          </p:cNvPr>
          <p:cNvSpPr>
            <a:spLocks noGrp="1"/>
          </p:cNvSpPr>
          <p:nvPr>
            <p:ph type="body" sz="quarter" idx="20" hasCustomPrompt="1"/>
          </p:nvPr>
        </p:nvSpPr>
        <p:spPr>
          <a:xfrm>
            <a:off x="4916873" y="2234632"/>
            <a:ext cx="2245927" cy="606938"/>
          </a:xfrm>
        </p:spPr>
        <p:txBody>
          <a:bodyPr anchor="ctr" anchorCtr="0">
            <a:normAutofit/>
          </a:bodyPr>
          <a:lstStyle>
            <a:lvl1pPr marL="0" indent="0">
              <a:buFontTx/>
              <a:buNone/>
              <a:defRPr sz="1600" baseline="0">
                <a:solidFill>
                  <a:schemeClr val="tx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Insert Icon Text</a:t>
            </a:r>
          </a:p>
        </p:txBody>
      </p:sp>
      <p:sp>
        <p:nvSpPr>
          <p:cNvPr id="25" name="Text Placeholder 4">
            <a:extLst>
              <a:ext uri="{FF2B5EF4-FFF2-40B4-BE49-F238E27FC236}">
                <a16:creationId xmlns:a16="http://schemas.microsoft.com/office/drawing/2014/main" id="{E11AC6D1-A96D-492A-936B-9183784E55CF}"/>
              </a:ext>
            </a:extLst>
          </p:cNvPr>
          <p:cNvSpPr>
            <a:spLocks noGrp="1"/>
          </p:cNvSpPr>
          <p:nvPr>
            <p:ph type="body" sz="quarter" idx="22" hasCustomPrompt="1"/>
          </p:nvPr>
        </p:nvSpPr>
        <p:spPr>
          <a:xfrm>
            <a:off x="4916874" y="2960388"/>
            <a:ext cx="2245926" cy="606938"/>
          </a:xfrm>
        </p:spPr>
        <p:txBody>
          <a:bodyPr anchor="ctr" anchorCtr="0">
            <a:normAutofit/>
          </a:bodyPr>
          <a:lstStyle>
            <a:lvl1pPr marL="0" indent="0">
              <a:buFontTx/>
              <a:buNone/>
              <a:defRPr sz="1600" baseline="0">
                <a:solidFill>
                  <a:schemeClr val="tx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Insert Icon Text</a:t>
            </a:r>
          </a:p>
        </p:txBody>
      </p:sp>
      <p:sp>
        <p:nvSpPr>
          <p:cNvPr id="27" name="Text Placeholder 4">
            <a:extLst>
              <a:ext uri="{FF2B5EF4-FFF2-40B4-BE49-F238E27FC236}">
                <a16:creationId xmlns:a16="http://schemas.microsoft.com/office/drawing/2014/main" id="{1E8D39B1-1889-4ABC-9D7D-D8B39229B3F2}"/>
              </a:ext>
            </a:extLst>
          </p:cNvPr>
          <p:cNvSpPr>
            <a:spLocks noGrp="1"/>
          </p:cNvSpPr>
          <p:nvPr>
            <p:ph type="body" sz="quarter" idx="24" hasCustomPrompt="1"/>
          </p:nvPr>
        </p:nvSpPr>
        <p:spPr>
          <a:xfrm>
            <a:off x="4916872" y="3714654"/>
            <a:ext cx="2245928" cy="606938"/>
          </a:xfrm>
        </p:spPr>
        <p:txBody>
          <a:bodyPr anchor="ctr" anchorCtr="0">
            <a:normAutofit/>
          </a:bodyPr>
          <a:lstStyle>
            <a:lvl1pPr marL="0" indent="0">
              <a:buFontTx/>
              <a:buNone/>
              <a:defRPr sz="1600" baseline="0">
                <a:solidFill>
                  <a:schemeClr val="tx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Insert Icon Text</a:t>
            </a:r>
          </a:p>
        </p:txBody>
      </p:sp>
      <p:sp>
        <p:nvSpPr>
          <p:cNvPr id="29" name="Text Placeholder 4">
            <a:extLst>
              <a:ext uri="{FF2B5EF4-FFF2-40B4-BE49-F238E27FC236}">
                <a16:creationId xmlns:a16="http://schemas.microsoft.com/office/drawing/2014/main" id="{9B6090B4-BE42-4214-8747-C700F39FEB4F}"/>
              </a:ext>
            </a:extLst>
          </p:cNvPr>
          <p:cNvSpPr>
            <a:spLocks noGrp="1"/>
          </p:cNvSpPr>
          <p:nvPr>
            <p:ph type="body" sz="quarter" idx="26" hasCustomPrompt="1"/>
          </p:nvPr>
        </p:nvSpPr>
        <p:spPr>
          <a:xfrm>
            <a:off x="4932230" y="4448694"/>
            <a:ext cx="2230569" cy="606938"/>
          </a:xfrm>
        </p:spPr>
        <p:txBody>
          <a:bodyPr anchor="ctr" anchorCtr="0">
            <a:normAutofit/>
          </a:bodyPr>
          <a:lstStyle>
            <a:lvl1pPr marL="0" indent="0">
              <a:buFontTx/>
              <a:buNone/>
              <a:defRPr sz="1600" baseline="0">
                <a:solidFill>
                  <a:schemeClr val="tx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Insert Icon Text</a:t>
            </a:r>
          </a:p>
        </p:txBody>
      </p:sp>
      <p:sp>
        <p:nvSpPr>
          <p:cNvPr id="31" name="Text Placeholder 4">
            <a:extLst>
              <a:ext uri="{FF2B5EF4-FFF2-40B4-BE49-F238E27FC236}">
                <a16:creationId xmlns:a16="http://schemas.microsoft.com/office/drawing/2014/main" id="{27F5571E-EA4F-4D14-A00F-C6E57A6FC871}"/>
              </a:ext>
            </a:extLst>
          </p:cNvPr>
          <p:cNvSpPr>
            <a:spLocks noGrp="1"/>
          </p:cNvSpPr>
          <p:nvPr>
            <p:ph type="body" sz="quarter" idx="28" hasCustomPrompt="1"/>
          </p:nvPr>
        </p:nvSpPr>
        <p:spPr>
          <a:xfrm>
            <a:off x="4932230" y="5192847"/>
            <a:ext cx="2230570" cy="606938"/>
          </a:xfrm>
        </p:spPr>
        <p:txBody>
          <a:bodyPr anchor="ctr" anchorCtr="0">
            <a:normAutofit/>
          </a:bodyPr>
          <a:lstStyle>
            <a:lvl1pPr marL="0" indent="0">
              <a:buFontTx/>
              <a:buNone/>
              <a:defRPr sz="1600" baseline="0">
                <a:solidFill>
                  <a:schemeClr val="tx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Insert Icon Text</a:t>
            </a:r>
          </a:p>
        </p:txBody>
      </p:sp>
      <p:sp>
        <p:nvSpPr>
          <p:cNvPr id="33" name="Text Placeholder 4">
            <a:extLst>
              <a:ext uri="{FF2B5EF4-FFF2-40B4-BE49-F238E27FC236}">
                <a16:creationId xmlns:a16="http://schemas.microsoft.com/office/drawing/2014/main" id="{9DEED592-B0B8-460C-B195-106131E54347}"/>
              </a:ext>
            </a:extLst>
          </p:cNvPr>
          <p:cNvSpPr>
            <a:spLocks noGrp="1"/>
          </p:cNvSpPr>
          <p:nvPr>
            <p:ph type="body" sz="quarter" idx="30" hasCustomPrompt="1"/>
          </p:nvPr>
        </p:nvSpPr>
        <p:spPr>
          <a:xfrm>
            <a:off x="4932230" y="5937000"/>
            <a:ext cx="2230570" cy="606938"/>
          </a:xfrm>
        </p:spPr>
        <p:txBody>
          <a:bodyPr anchor="ctr" anchorCtr="0">
            <a:normAutofit/>
          </a:bodyPr>
          <a:lstStyle>
            <a:lvl1pPr marL="0" indent="0">
              <a:buFontTx/>
              <a:buNone/>
              <a:defRPr sz="1600" baseline="0">
                <a:solidFill>
                  <a:schemeClr val="tx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Insert Icon Text</a:t>
            </a:r>
          </a:p>
        </p:txBody>
      </p:sp>
      <p:sp>
        <p:nvSpPr>
          <p:cNvPr id="34" name="Picture Placeholder 22">
            <a:extLst>
              <a:ext uri="{FF2B5EF4-FFF2-40B4-BE49-F238E27FC236}">
                <a16:creationId xmlns:a16="http://schemas.microsoft.com/office/drawing/2014/main" id="{29BE8379-BDD9-4D91-B9E5-94CC2B85F970}"/>
              </a:ext>
            </a:extLst>
          </p:cNvPr>
          <p:cNvSpPr>
            <a:spLocks noGrp="1"/>
          </p:cNvSpPr>
          <p:nvPr>
            <p:ph type="pic" sz="quarter" idx="31" hasCustomPrompt="1"/>
          </p:nvPr>
        </p:nvSpPr>
        <p:spPr>
          <a:xfrm>
            <a:off x="4145098" y="2879873"/>
            <a:ext cx="771776" cy="767968"/>
          </a:xfrm>
          <a:noFill/>
        </p:spPr>
        <p:txBody>
          <a:bodyPr anchor="ctr" anchorCtr="0">
            <a:normAutofit/>
          </a:bodyPr>
          <a:lstStyle>
            <a:lvl1pPr marL="0" indent="0" algn="ctr">
              <a:buNone/>
              <a:defRPr sz="1100" b="0" i="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dirty="0"/>
              <a:t>Insert Icon Here</a:t>
            </a:r>
          </a:p>
        </p:txBody>
      </p:sp>
      <p:sp>
        <p:nvSpPr>
          <p:cNvPr id="35" name="Picture Placeholder 22">
            <a:extLst>
              <a:ext uri="{FF2B5EF4-FFF2-40B4-BE49-F238E27FC236}">
                <a16:creationId xmlns:a16="http://schemas.microsoft.com/office/drawing/2014/main" id="{C37ABDB5-B15D-47E3-B9DB-16C6A7204E3A}"/>
              </a:ext>
            </a:extLst>
          </p:cNvPr>
          <p:cNvSpPr>
            <a:spLocks noGrp="1"/>
          </p:cNvSpPr>
          <p:nvPr>
            <p:ph type="pic" sz="quarter" idx="32" hasCustomPrompt="1"/>
          </p:nvPr>
        </p:nvSpPr>
        <p:spPr>
          <a:xfrm>
            <a:off x="4145098" y="3624026"/>
            <a:ext cx="771776" cy="767968"/>
          </a:xfrm>
          <a:noFill/>
        </p:spPr>
        <p:txBody>
          <a:bodyPr anchor="ctr" anchorCtr="0">
            <a:normAutofit/>
          </a:bodyPr>
          <a:lstStyle>
            <a:lvl1pPr marL="0" indent="0" algn="ctr">
              <a:buNone/>
              <a:defRPr sz="1100" b="0" i="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dirty="0"/>
              <a:t>Insert Icon Here</a:t>
            </a:r>
          </a:p>
        </p:txBody>
      </p:sp>
      <p:sp>
        <p:nvSpPr>
          <p:cNvPr id="36" name="Picture Placeholder 22">
            <a:extLst>
              <a:ext uri="{FF2B5EF4-FFF2-40B4-BE49-F238E27FC236}">
                <a16:creationId xmlns:a16="http://schemas.microsoft.com/office/drawing/2014/main" id="{C6AA4C3C-79E7-48A4-93CA-114BBECBF0E9}"/>
              </a:ext>
            </a:extLst>
          </p:cNvPr>
          <p:cNvSpPr>
            <a:spLocks noGrp="1"/>
          </p:cNvSpPr>
          <p:nvPr>
            <p:ph type="pic" sz="quarter" idx="33" hasCustomPrompt="1"/>
          </p:nvPr>
        </p:nvSpPr>
        <p:spPr>
          <a:xfrm>
            <a:off x="4145098" y="4368179"/>
            <a:ext cx="771776" cy="767968"/>
          </a:xfrm>
          <a:noFill/>
        </p:spPr>
        <p:txBody>
          <a:bodyPr anchor="ctr" anchorCtr="0">
            <a:normAutofit/>
          </a:bodyPr>
          <a:lstStyle>
            <a:lvl1pPr marL="0" indent="0" algn="ctr">
              <a:buNone/>
              <a:defRPr sz="1100" b="0" i="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dirty="0"/>
              <a:t>Insert Icon Here</a:t>
            </a:r>
          </a:p>
        </p:txBody>
      </p:sp>
      <p:sp>
        <p:nvSpPr>
          <p:cNvPr id="37" name="Picture Placeholder 22">
            <a:extLst>
              <a:ext uri="{FF2B5EF4-FFF2-40B4-BE49-F238E27FC236}">
                <a16:creationId xmlns:a16="http://schemas.microsoft.com/office/drawing/2014/main" id="{F6FC9DEA-B8B7-44B5-8A56-CDD28FCF0295}"/>
              </a:ext>
            </a:extLst>
          </p:cNvPr>
          <p:cNvSpPr>
            <a:spLocks noGrp="1"/>
          </p:cNvSpPr>
          <p:nvPr>
            <p:ph type="pic" sz="quarter" idx="34" hasCustomPrompt="1"/>
          </p:nvPr>
        </p:nvSpPr>
        <p:spPr>
          <a:xfrm>
            <a:off x="4145098" y="5112332"/>
            <a:ext cx="771776" cy="767968"/>
          </a:xfrm>
          <a:noFill/>
        </p:spPr>
        <p:txBody>
          <a:bodyPr anchor="ctr" anchorCtr="0">
            <a:normAutofit/>
          </a:bodyPr>
          <a:lstStyle>
            <a:lvl1pPr marL="0" indent="0" algn="ctr">
              <a:buNone/>
              <a:defRPr sz="1100" b="0" i="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dirty="0"/>
              <a:t>Insert Icon Here</a:t>
            </a:r>
          </a:p>
        </p:txBody>
      </p:sp>
      <p:sp>
        <p:nvSpPr>
          <p:cNvPr id="38" name="Picture Placeholder 22">
            <a:extLst>
              <a:ext uri="{FF2B5EF4-FFF2-40B4-BE49-F238E27FC236}">
                <a16:creationId xmlns:a16="http://schemas.microsoft.com/office/drawing/2014/main" id="{0942DBF4-2417-4F6D-8DA0-2A1454B6F79D}"/>
              </a:ext>
            </a:extLst>
          </p:cNvPr>
          <p:cNvSpPr>
            <a:spLocks noGrp="1"/>
          </p:cNvSpPr>
          <p:nvPr>
            <p:ph type="pic" sz="quarter" idx="35" hasCustomPrompt="1"/>
          </p:nvPr>
        </p:nvSpPr>
        <p:spPr>
          <a:xfrm>
            <a:off x="4145098" y="5856485"/>
            <a:ext cx="771776" cy="767968"/>
          </a:xfrm>
          <a:noFill/>
        </p:spPr>
        <p:txBody>
          <a:bodyPr anchor="ctr" anchorCtr="0">
            <a:normAutofit/>
          </a:bodyPr>
          <a:lstStyle>
            <a:lvl1pPr marL="0" indent="0" algn="ctr">
              <a:buNone/>
              <a:defRPr sz="1100" b="0" i="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dirty="0"/>
              <a:t>Insert Icon Here</a:t>
            </a:r>
          </a:p>
        </p:txBody>
      </p:sp>
      <p:sp>
        <p:nvSpPr>
          <p:cNvPr id="9" name="Text Placeholder 8">
            <a:extLst>
              <a:ext uri="{FF2B5EF4-FFF2-40B4-BE49-F238E27FC236}">
                <a16:creationId xmlns:a16="http://schemas.microsoft.com/office/drawing/2014/main" id="{343239DE-A579-48F1-9AA3-C7931FDA9199}"/>
              </a:ext>
            </a:extLst>
          </p:cNvPr>
          <p:cNvSpPr>
            <a:spLocks noGrp="1"/>
          </p:cNvSpPr>
          <p:nvPr>
            <p:ph type="body" sz="quarter" idx="37" hasCustomPrompt="1"/>
          </p:nvPr>
        </p:nvSpPr>
        <p:spPr>
          <a:xfrm>
            <a:off x="7773987" y="2172280"/>
            <a:ext cx="4047346" cy="4371658"/>
          </a:xfrm>
        </p:spPr>
        <p:txBody>
          <a:bodyPr anchor="t" anchorCtr="0">
            <a:noAutofit/>
          </a:bodyPr>
          <a:lstStyle>
            <a:lvl1pPr marL="0" indent="0" algn="l">
              <a:lnSpc>
                <a:spcPct val="150000"/>
              </a:lnSpc>
              <a:buNone/>
              <a:defRPr sz="1600" baseline="0">
                <a:solidFill>
                  <a:schemeClr val="tx1"/>
                </a:solidFill>
              </a:defRPr>
            </a:lvl1pPr>
            <a:lvl2pPr marL="457200" indent="0">
              <a:buNone/>
              <a:defRPr baseline="0">
                <a:solidFill>
                  <a:schemeClr val="bg1"/>
                </a:solidFill>
              </a:defRPr>
            </a:lvl2pPr>
            <a:lvl3pPr marL="914400" indent="0">
              <a:buNone/>
              <a:defRPr baseline="0">
                <a:solidFill>
                  <a:schemeClr val="bg1"/>
                </a:solidFill>
              </a:defRPr>
            </a:lvl3pPr>
            <a:lvl4pPr marL="1371600" indent="0">
              <a:buNone/>
              <a:defRPr baseline="0">
                <a:solidFill>
                  <a:schemeClr val="bg1"/>
                </a:solidFill>
              </a:defRPr>
            </a:lvl4pPr>
            <a:lvl5pPr marL="1828800" indent="0">
              <a:buNone/>
              <a:defRPr baseline="0">
                <a:solidFill>
                  <a:schemeClr val="bg1"/>
                </a:solidFill>
              </a:defRPr>
            </a:lvl5pPr>
          </a:lstStyle>
          <a:p>
            <a:pPr lvl="0"/>
            <a:r>
              <a:rPr lang="en-US"/>
              <a:t>Enter Description Here</a:t>
            </a:r>
          </a:p>
        </p:txBody>
      </p:sp>
    </p:spTree>
    <p:extLst>
      <p:ext uri="{BB962C8B-B14F-4D97-AF65-F5344CB8AC3E}">
        <p14:creationId xmlns:p14="http://schemas.microsoft.com/office/powerpoint/2010/main" val="37357261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FRONTiER Case Study: Resul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D0E6043C-37E3-4339-89C5-3EC97EAE818B}"/>
              </a:ext>
            </a:extLst>
          </p:cNvPr>
          <p:cNvSpPr>
            <a:spLocks noGrp="1"/>
          </p:cNvSpPr>
          <p:nvPr>
            <p:ph type="pic" sz="quarter" idx="19" hasCustomPrompt="1"/>
          </p:nvPr>
        </p:nvSpPr>
        <p:spPr>
          <a:xfrm>
            <a:off x="1143000" y="457200"/>
            <a:ext cx="9906000" cy="6630290"/>
          </a:xfrm>
        </p:spPr>
        <p:txBody>
          <a:bodyPr anchor="ctr" anchorCtr="0"/>
          <a:lstStyle>
            <a:lvl1pPr marL="0" indent="0" algn="ctr">
              <a:buNone/>
              <a:defRPr/>
            </a:lvl1pPr>
          </a:lstStyle>
          <a:p>
            <a:r>
              <a:rPr lang="en-US" dirty="0"/>
              <a:t>Insert Image Here From FRONTiER Insert</a:t>
            </a:r>
          </a:p>
        </p:txBody>
      </p:sp>
      <p:sp>
        <p:nvSpPr>
          <p:cNvPr id="2" name="Title 1">
            <a:extLst>
              <a:ext uri="{FF2B5EF4-FFF2-40B4-BE49-F238E27FC236}">
                <a16:creationId xmlns:a16="http://schemas.microsoft.com/office/drawing/2014/main" id="{7EF471F2-AAF7-42A2-B93D-75BAD0FDCBBB}"/>
              </a:ext>
            </a:extLst>
          </p:cNvPr>
          <p:cNvSpPr>
            <a:spLocks noGrp="1"/>
          </p:cNvSpPr>
          <p:nvPr>
            <p:ph type="title"/>
          </p:nvPr>
        </p:nvSpPr>
        <p:spPr>
          <a:xfrm>
            <a:off x="585216" y="630936"/>
            <a:ext cx="9598152" cy="612648"/>
          </a:xfrm>
          <a:prstGeom prst="rect">
            <a:avLst/>
          </a:prstGeom>
        </p:spPr>
        <p:txBody>
          <a:bodyPr/>
          <a:lstStyle>
            <a:lvl1pPr>
              <a:defRPr cap="none" baseline="0">
                <a:solidFill>
                  <a:schemeClr val="tx2"/>
                </a:solidFill>
              </a:defRPr>
            </a:lvl1pPr>
          </a:lstStyle>
          <a:p>
            <a:r>
              <a:rPr lang="en-US"/>
              <a:t>Click to edit Master title style</a:t>
            </a:r>
          </a:p>
        </p:txBody>
      </p:sp>
      <p:sp>
        <p:nvSpPr>
          <p:cNvPr id="17" name="Picture Placeholder 22">
            <a:extLst>
              <a:ext uri="{FF2B5EF4-FFF2-40B4-BE49-F238E27FC236}">
                <a16:creationId xmlns:a16="http://schemas.microsoft.com/office/drawing/2014/main" id="{DD879055-8EC1-4D82-809A-C5D875067CD6}"/>
              </a:ext>
            </a:extLst>
          </p:cNvPr>
          <p:cNvSpPr>
            <a:spLocks noGrp="1"/>
          </p:cNvSpPr>
          <p:nvPr>
            <p:ph type="pic" sz="quarter" idx="17" hasCustomPrompt="1"/>
          </p:nvPr>
        </p:nvSpPr>
        <p:spPr>
          <a:xfrm>
            <a:off x="10210800" y="488208"/>
            <a:ext cx="1371600" cy="801688"/>
          </a:xfrm>
        </p:spPr>
        <p:txBody>
          <a:bodyPr anchor="ctr" anchorCtr="0">
            <a:normAutofit/>
          </a:bodyPr>
          <a:lstStyle>
            <a:lvl1pPr marL="0" indent="0" algn="ctr">
              <a:buNone/>
              <a:defRPr sz="1800" b="0" i="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dirty="0"/>
              <a:t>(insert logo here)</a:t>
            </a:r>
          </a:p>
        </p:txBody>
      </p:sp>
      <p:sp>
        <p:nvSpPr>
          <p:cNvPr id="6" name="Text Placeholder 3">
            <a:extLst>
              <a:ext uri="{FF2B5EF4-FFF2-40B4-BE49-F238E27FC236}">
                <a16:creationId xmlns:a16="http://schemas.microsoft.com/office/drawing/2014/main" id="{6C4CC9DF-B21A-48AF-BE8E-9F53CAF639F0}"/>
              </a:ext>
            </a:extLst>
          </p:cNvPr>
          <p:cNvSpPr>
            <a:spLocks noGrp="1"/>
          </p:cNvSpPr>
          <p:nvPr>
            <p:ph type="body" sz="quarter" idx="20" hasCustomPrompt="1"/>
          </p:nvPr>
        </p:nvSpPr>
        <p:spPr>
          <a:xfrm>
            <a:off x="609600" y="1463040"/>
            <a:ext cx="2962656" cy="457200"/>
          </a:xfrm>
        </p:spPr>
        <p:txBody>
          <a:bodyPr>
            <a:noAutofit/>
          </a:bodyPr>
          <a:lstStyle>
            <a:lvl1pPr marL="0" indent="0">
              <a:lnSpc>
                <a:spcPct val="100000"/>
              </a:lnSpc>
              <a:buNone/>
              <a:defRPr sz="2000" cap="all" baseline="0">
                <a:solidFill>
                  <a:schemeClr val="tx1"/>
                </a:solidFill>
                <a:latin typeface="+mj-lt"/>
              </a:defRPr>
            </a:lvl1pPr>
            <a:lvl2pPr marL="457200" indent="0">
              <a:buNone/>
              <a:defRPr sz="2000" baseline="0">
                <a:solidFill>
                  <a:schemeClr val="tx1"/>
                </a:solidFill>
                <a:latin typeface="+mj-lt"/>
              </a:defRPr>
            </a:lvl2pPr>
            <a:lvl3pPr marL="914400" indent="0">
              <a:buNone/>
              <a:defRPr sz="2000" baseline="0">
                <a:solidFill>
                  <a:schemeClr val="tx1"/>
                </a:solidFill>
                <a:latin typeface="+mj-lt"/>
              </a:defRPr>
            </a:lvl3pPr>
            <a:lvl4pPr marL="1371600" indent="0">
              <a:buNone/>
              <a:defRPr sz="2000" baseline="0">
                <a:solidFill>
                  <a:schemeClr val="tx1"/>
                </a:solidFill>
                <a:latin typeface="+mj-lt"/>
              </a:defRPr>
            </a:lvl4pPr>
            <a:lvl5pPr marL="1828800" indent="0">
              <a:buNone/>
              <a:defRPr sz="2000" baseline="0">
                <a:solidFill>
                  <a:schemeClr val="tx1"/>
                </a:solidFill>
                <a:latin typeface="+mj-lt"/>
              </a:defRPr>
            </a:lvl5pPr>
          </a:lstStyle>
          <a:p>
            <a:pPr lvl="0"/>
            <a:r>
              <a:rPr lang="en-US"/>
              <a:t>The Result</a:t>
            </a:r>
          </a:p>
        </p:txBody>
      </p:sp>
    </p:spTree>
    <p:extLst>
      <p:ext uri="{BB962C8B-B14F-4D97-AF65-F5344CB8AC3E}">
        <p14:creationId xmlns:p14="http://schemas.microsoft.com/office/powerpoint/2010/main" val="10583795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RONTiER Case Study: Results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471F2-AAF7-42A2-B93D-75BAD0FDCBBB}"/>
              </a:ext>
            </a:extLst>
          </p:cNvPr>
          <p:cNvSpPr>
            <a:spLocks noGrp="1"/>
          </p:cNvSpPr>
          <p:nvPr>
            <p:ph type="title"/>
          </p:nvPr>
        </p:nvSpPr>
        <p:spPr>
          <a:xfrm>
            <a:off x="585216" y="630936"/>
            <a:ext cx="9598152" cy="612648"/>
          </a:xfrm>
          <a:prstGeom prst="rect">
            <a:avLst/>
          </a:prstGeom>
        </p:spPr>
        <p:txBody>
          <a:bodyPr/>
          <a:lstStyle>
            <a:lvl1pPr>
              <a:defRPr cap="none" baseline="0">
                <a:solidFill>
                  <a:schemeClr val="tx2"/>
                </a:solidFill>
              </a:defRPr>
            </a:lvl1pPr>
          </a:lstStyle>
          <a:p>
            <a:r>
              <a:rPr lang="en-US"/>
              <a:t>Click to edit Master title style</a:t>
            </a:r>
          </a:p>
        </p:txBody>
      </p:sp>
      <p:sp>
        <p:nvSpPr>
          <p:cNvPr id="17" name="Picture Placeholder 22">
            <a:extLst>
              <a:ext uri="{FF2B5EF4-FFF2-40B4-BE49-F238E27FC236}">
                <a16:creationId xmlns:a16="http://schemas.microsoft.com/office/drawing/2014/main" id="{DD879055-8EC1-4D82-809A-C5D875067CD6}"/>
              </a:ext>
            </a:extLst>
          </p:cNvPr>
          <p:cNvSpPr>
            <a:spLocks noGrp="1"/>
          </p:cNvSpPr>
          <p:nvPr>
            <p:ph type="pic" sz="quarter" idx="17" hasCustomPrompt="1"/>
          </p:nvPr>
        </p:nvSpPr>
        <p:spPr>
          <a:xfrm>
            <a:off x="10210800" y="488208"/>
            <a:ext cx="1371600" cy="801688"/>
          </a:xfrm>
        </p:spPr>
        <p:txBody>
          <a:bodyPr anchor="ctr" anchorCtr="0">
            <a:normAutofit/>
          </a:bodyPr>
          <a:lstStyle>
            <a:lvl1pPr marL="0" indent="0" algn="ctr">
              <a:buNone/>
              <a:defRPr sz="1800" b="0" i="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dirty="0"/>
              <a:t>(insert logo here)</a:t>
            </a:r>
          </a:p>
        </p:txBody>
      </p:sp>
      <p:sp>
        <p:nvSpPr>
          <p:cNvPr id="3" name="Rectangle 2">
            <a:extLst>
              <a:ext uri="{FF2B5EF4-FFF2-40B4-BE49-F238E27FC236}">
                <a16:creationId xmlns:a16="http://schemas.microsoft.com/office/drawing/2014/main" id="{7E124DB1-921A-4124-8786-EE6370F74C7A}"/>
              </a:ext>
            </a:extLst>
          </p:cNvPr>
          <p:cNvSpPr/>
          <p:nvPr userDrawn="1"/>
        </p:nvSpPr>
        <p:spPr>
          <a:xfrm>
            <a:off x="0" y="1345035"/>
            <a:ext cx="12192000" cy="9294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Medium Cond"/>
              <a:ea typeface="+mn-ea"/>
              <a:cs typeface="+mn-cs"/>
            </a:endParaRPr>
          </a:p>
        </p:txBody>
      </p:sp>
    </p:spTree>
    <p:extLst>
      <p:ext uri="{BB962C8B-B14F-4D97-AF65-F5344CB8AC3E}">
        <p14:creationId xmlns:p14="http://schemas.microsoft.com/office/powerpoint/2010/main" val="9089799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68567BCD-DCA0-4BE0-BEF8-B0F300B4B8B9}"/>
              </a:ext>
            </a:extLst>
          </p:cNvPr>
          <p:cNvSpPr/>
          <p:nvPr userDrawn="1"/>
        </p:nvSpPr>
        <p:spPr>
          <a:xfrm>
            <a:off x="0" y="0"/>
            <a:ext cx="12191999" cy="6858000"/>
          </a:xfrm>
          <a:prstGeom prst="rect">
            <a:avLst/>
          </a:prstGeom>
          <a:solidFill>
            <a:schemeClr val="tx2">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Medium Cond"/>
              <a:ea typeface="+mn-ea"/>
              <a:cs typeface="+mn-cs"/>
            </a:endParaRPr>
          </a:p>
        </p:txBody>
      </p:sp>
      <p:cxnSp>
        <p:nvCxnSpPr>
          <p:cNvPr id="14" name="Straight Connector 13">
            <a:extLst>
              <a:ext uri="{FF2B5EF4-FFF2-40B4-BE49-F238E27FC236}">
                <a16:creationId xmlns:a16="http://schemas.microsoft.com/office/drawing/2014/main" id="{99E2D39B-06C9-4568-93DE-2B212E2FF675}"/>
              </a:ext>
            </a:extLst>
          </p:cNvPr>
          <p:cNvCxnSpPr>
            <a:cxnSpLocks/>
          </p:cNvCxnSpPr>
          <p:nvPr userDrawn="1"/>
        </p:nvCxnSpPr>
        <p:spPr>
          <a:xfrm>
            <a:off x="914400" y="3556245"/>
            <a:ext cx="8229600" cy="0"/>
          </a:xfrm>
          <a:prstGeom prst="line">
            <a:avLst/>
          </a:prstGeom>
          <a:ln w="12700">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20B362A-675C-46A7-BBD4-F1DC98DFCB69}"/>
              </a:ext>
            </a:extLst>
          </p:cNvPr>
          <p:cNvCxnSpPr/>
          <p:nvPr userDrawn="1"/>
        </p:nvCxnSpPr>
        <p:spPr>
          <a:xfrm>
            <a:off x="3044952" y="3965306"/>
            <a:ext cx="8229600" cy="0"/>
          </a:xfrm>
          <a:prstGeom prst="line">
            <a:avLst/>
          </a:prstGeom>
          <a:ln w="12700">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F768D68-E629-42E3-A9DF-7628F7228F82}"/>
              </a:ext>
            </a:extLst>
          </p:cNvPr>
          <p:cNvCxnSpPr>
            <a:cxnSpLocks/>
          </p:cNvCxnSpPr>
          <p:nvPr userDrawn="1"/>
        </p:nvCxnSpPr>
        <p:spPr>
          <a:xfrm>
            <a:off x="914400" y="0"/>
            <a:ext cx="0" cy="4572000"/>
          </a:xfrm>
          <a:prstGeom prst="line">
            <a:avLst/>
          </a:prstGeom>
          <a:ln w="12700">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4D53A1B-CDF3-4DDF-90C3-CC7DC6C1D634}"/>
              </a:ext>
            </a:extLst>
          </p:cNvPr>
          <p:cNvCxnSpPr>
            <a:cxnSpLocks/>
          </p:cNvCxnSpPr>
          <p:nvPr userDrawn="1"/>
        </p:nvCxnSpPr>
        <p:spPr>
          <a:xfrm>
            <a:off x="11274552" y="3200400"/>
            <a:ext cx="0" cy="3657600"/>
          </a:xfrm>
          <a:prstGeom prst="line">
            <a:avLst/>
          </a:prstGeom>
          <a:ln w="12700">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C5A6D9E-672D-456A-AC46-AB237C804BC9}"/>
              </a:ext>
            </a:extLst>
          </p:cNvPr>
          <p:cNvCxnSpPr>
            <a:cxnSpLocks/>
          </p:cNvCxnSpPr>
          <p:nvPr userDrawn="1"/>
        </p:nvCxnSpPr>
        <p:spPr>
          <a:xfrm flipH="1">
            <a:off x="8074152" y="5943600"/>
            <a:ext cx="3200400" cy="1"/>
          </a:xfrm>
          <a:prstGeom prst="line">
            <a:avLst/>
          </a:prstGeom>
          <a:ln w="12700">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41B0BF6-E76D-4F80-90B8-01B28BD508A1}"/>
              </a:ext>
            </a:extLst>
          </p:cNvPr>
          <p:cNvCxnSpPr>
            <a:cxnSpLocks/>
          </p:cNvCxnSpPr>
          <p:nvPr userDrawn="1"/>
        </p:nvCxnSpPr>
        <p:spPr>
          <a:xfrm flipH="1">
            <a:off x="914400" y="914400"/>
            <a:ext cx="3200400" cy="1"/>
          </a:xfrm>
          <a:prstGeom prst="line">
            <a:avLst/>
          </a:prstGeom>
          <a:ln w="12700">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49A806D2-DF6A-4854-9D90-28650584BB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7009" y="1111469"/>
            <a:ext cx="4537983" cy="4443958"/>
          </a:xfrm>
          <a:prstGeom prst="rect">
            <a:avLst/>
          </a:prstGeom>
        </p:spPr>
      </p:pic>
    </p:spTree>
    <p:extLst>
      <p:ext uri="{BB962C8B-B14F-4D97-AF65-F5344CB8AC3E}">
        <p14:creationId xmlns:p14="http://schemas.microsoft.com/office/powerpoint/2010/main" val="32145155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_Green">
    <p:bg>
      <p:bgPr>
        <a:solidFill>
          <a:schemeClr val="accent2"/>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9DE0B2-046F-49A2-B2E2-767C67688AC8}"/>
              </a:ext>
            </a:extLst>
          </p:cNvPr>
          <p:cNvSpPr/>
          <p:nvPr userDrawn="1"/>
        </p:nvSpPr>
        <p:spPr>
          <a:xfrm>
            <a:off x="0" y="0"/>
            <a:ext cx="12191999" cy="6858000"/>
          </a:xfrm>
          <a:prstGeom prst="rect">
            <a:avLst/>
          </a:prstGeom>
          <a:solidFill>
            <a:schemeClr val="accent2">
              <a:lumMod val="75000"/>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Medium Cond"/>
              <a:ea typeface="+mn-ea"/>
              <a:cs typeface="+mn-cs"/>
            </a:endParaRPr>
          </a:p>
        </p:txBody>
      </p:sp>
      <p:sp>
        <p:nvSpPr>
          <p:cNvPr id="11" name="Title 1">
            <a:extLst>
              <a:ext uri="{FF2B5EF4-FFF2-40B4-BE49-F238E27FC236}">
                <a16:creationId xmlns:a16="http://schemas.microsoft.com/office/drawing/2014/main" id="{D376F254-1222-4F07-9ACB-4D81BC59DF32}"/>
              </a:ext>
            </a:extLst>
          </p:cNvPr>
          <p:cNvSpPr>
            <a:spLocks noGrp="1"/>
          </p:cNvSpPr>
          <p:nvPr>
            <p:ph type="title" hasCustomPrompt="1"/>
          </p:nvPr>
        </p:nvSpPr>
        <p:spPr>
          <a:xfrm>
            <a:off x="831850" y="1294556"/>
            <a:ext cx="10515600" cy="2852737"/>
          </a:xfrm>
          <a:prstGeom prst="rect">
            <a:avLst/>
          </a:prstGeom>
        </p:spPr>
        <p:txBody>
          <a:bodyPr anchor="b"/>
          <a:lstStyle>
            <a:lvl1pPr algn="ctr">
              <a:defRPr sz="4800" baseline="0">
                <a:solidFill>
                  <a:schemeClr val="bg1"/>
                </a:solidFill>
              </a:defRPr>
            </a:lvl1pPr>
          </a:lstStyle>
          <a:p>
            <a:r>
              <a:rPr lang="en-US"/>
              <a:t>Click to edit </a:t>
            </a:r>
            <a:br>
              <a:rPr lang="en-US"/>
            </a:br>
            <a:r>
              <a:rPr lang="en-US"/>
              <a:t>Master title style</a:t>
            </a:r>
          </a:p>
        </p:txBody>
      </p:sp>
      <p:cxnSp>
        <p:nvCxnSpPr>
          <p:cNvPr id="12" name="Straight Connector 11">
            <a:extLst>
              <a:ext uri="{FF2B5EF4-FFF2-40B4-BE49-F238E27FC236}">
                <a16:creationId xmlns:a16="http://schemas.microsoft.com/office/drawing/2014/main" id="{22349584-E036-41DA-9028-845AC46D708A}"/>
              </a:ext>
            </a:extLst>
          </p:cNvPr>
          <p:cNvCxnSpPr>
            <a:cxnSpLocks/>
          </p:cNvCxnSpPr>
          <p:nvPr userDrawn="1"/>
        </p:nvCxnSpPr>
        <p:spPr>
          <a:xfrm>
            <a:off x="914400" y="3556245"/>
            <a:ext cx="8229600" cy="0"/>
          </a:xfrm>
          <a:prstGeom prst="line">
            <a:avLst/>
          </a:prstGeom>
          <a:ln w="12700">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497BB4E-8E9D-4310-A631-5FD4830790E2}"/>
              </a:ext>
            </a:extLst>
          </p:cNvPr>
          <p:cNvCxnSpPr/>
          <p:nvPr userDrawn="1"/>
        </p:nvCxnSpPr>
        <p:spPr>
          <a:xfrm>
            <a:off x="3044952" y="3965306"/>
            <a:ext cx="8229600" cy="0"/>
          </a:xfrm>
          <a:prstGeom prst="line">
            <a:avLst/>
          </a:prstGeom>
          <a:ln w="12700">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A682090-8A04-4508-9A63-16B7BC24D39A}"/>
              </a:ext>
            </a:extLst>
          </p:cNvPr>
          <p:cNvCxnSpPr>
            <a:cxnSpLocks/>
          </p:cNvCxnSpPr>
          <p:nvPr userDrawn="1"/>
        </p:nvCxnSpPr>
        <p:spPr>
          <a:xfrm>
            <a:off x="914400" y="0"/>
            <a:ext cx="0" cy="4572000"/>
          </a:xfrm>
          <a:prstGeom prst="line">
            <a:avLst/>
          </a:prstGeom>
          <a:ln w="12700">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C9CB48B-7CEE-400C-903A-90973506C7B7}"/>
              </a:ext>
            </a:extLst>
          </p:cNvPr>
          <p:cNvCxnSpPr>
            <a:cxnSpLocks/>
          </p:cNvCxnSpPr>
          <p:nvPr userDrawn="1"/>
        </p:nvCxnSpPr>
        <p:spPr>
          <a:xfrm>
            <a:off x="11274552" y="3200400"/>
            <a:ext cx="0" cy="3657600"/>
          </a:xfrm>
          <a:prstGeom prst="line">
            <a:avLst/>
          </a:prstGeom>
          <a:ln w="12700">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6FB6CE6-A7CB-45AE-B903-B9245D7BEAA6}"/>
              </a:ext>
            </a:extLst>
          </p:cNvPr>
          <p:cNvCxnSpPr>
            <a:cxnSpLocks/>
          </p:cNvCxnSpPr>
          <p:nvPr userDrawn="1"/>
        </p:nvCxnSpPr>
        <p:spPr>
          <a:xfrm flipH="1">
            <a:off x="8074152" y="5943600"/>
            <a:ext cx="3200400" cy="1"/>
          </a:xfrm>
          <a:prstGeom prst="line">
            <a:avLst/>
          </a:prstGeom>
          <a:ln w="12700">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56994C9-A38A-4659-AFFA-B76283600DDB}"/>
              </a:ext>
            </a:extLst>
          </p:cNvPr>
          <p:cNvCxnSpPr>
            <a:cxnSpLocks/>
          </p:cNvCxnSpPr>
          <p:nvPr userDrawn="1"/>
        </p:nvCxnSpPr>
        <p:spPr>
          <a:xfrm flipH="1">
            <a:off x="914400" y="914400"/>
            <a:ext cx="3200400" cy="1"/>
          </a:xfrm>
          <a:prstGeom prst="line">
            <a:avLst/>
          </a:prstGeom>
          <a:ln w="12700">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514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_3">
    <p:bg>
      <p:bgPr>
        <a:solidFill>
          <a:schemeClr val="accent4"/>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116D487-CA64-4C04-A85B-0CCACA40997C}"/>
              </a:ext>
            </a:extLst>
          </p:cNvPr>
          <p:cNvSpPr/>
          <p:nvPr userDrawn="1"/>
        </p:nvSpPr>
        <p:spPr>
          <a:xfrm>
            <a:off x="0" y="0"/>
            <a:ext cx="12191999" cy="6858000"/>
          </a:xfrm>
          <a:prstGeom prst="rect">
            <a:avLst/>
          </a:prstGeom>
          <a:solidFill>
            <a:schemeClr val="accent4">
              <a:alpha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Medium Cond"/>
              <a:ea typeface="+mn-ea"/>
              <a:cs typeface="+mn-cs"/>
            </a:endParaRPr>
          </a:p>
        </p:txBody>
      </p:sp>
      <p:sp>
        <p:nvSpPr>
          <p:cNvPr id="16" name="Title 1">
            <a:extLst>
              <a:ext uri="{FF2B5EF4-FFF2-40B4-BE49-F238E27FC236}">
                <a16:creationId xmlns:a16="http://schemas.microsoft.com/office/drawing/2014/main" id="{BC41D2C2-82DC-42B9-8D0E-0D579D649FA9}"/>
              </a:ext>
            </a:extLst>
          </p:cNvPr>
          <p:cNvSpPr>
            <a:spLocks noGrp="1"/>
          </p:cNvSpPr>
          <p:nvPr>
            <p:ph type="title" hasCustomPrompt="1"/>
          </p:nvPr>
        </p:nvSpPr>
        <p:spPr>
          <a:xfrm>
            <a:off x="831850" y="1294556"/>
            <a:ext cx="10515600" cy="2852737"/>
          </a:xfrm>
          <a:prstGeom prst="rect">
            <a:avLst/>
          </a:prstGeom>
        </p:spPr>
        <p:txBody>
          <a:bodyPr anchor="b"/>
          <a:lstStyle>
            <a:lvl1pPr algn="ctr">
              <a:defRPr sz="4800" baseline="0">
                <a:solidFill>
                  <a:schemeClr val="bg1"/>
                </a:solidFill>
              </a:defRPr>
            </a:lvl1pPr>
          </a:lstStyle>
          <a:p>
            <a:r>
              <a:rPr lang="en-US"/>
              <a:t>Click to edit </a:t>
            </a:r>
            <a:br>
              <a:rPr lang="en-US"/>
            </a:br>
            <a:r>
              <a:rPr lang="en-US"/>
              <a:t>Master title style</a:t>
            </a:r>
          </a:p>
        </p:txBody>
      </p:sp>
      <p:cxnSp>
        <p:nvCxnSpPr>
          <p:cNvPr id="17" name="Straight Connector 16">
            <a:extLst>
              <a:ext uri="{FF2B5EF4-FFF2-40B4-BE49-F238E27FC236}">
                <a16:creationId xmlns:a16="http://schemas.microsoft.com/office/drawing/2014/main" id="{FFA0E4CC-0F58-4C87-B578-D7E7DCF65414}"/>
              </a:ext>
            </a:extLst>
          </p:cNvPr>
          <p:cNvCxnSpPr>
            <a:cxnSpLocks/>
          </p:cNvCxnSpPr>
          <p:nvPr userDrawn="1"/>
        </p:nvCxnSpPr>
        <p:spPr>
          <a:xfrm>
            <a:off x="914400" y="3556245"/>
            <a:ext cx="8229600" cy="0"/>
          </a:xfrm>
          <a:prstGeom prst="line">
            <a:avLst/>
          </a:prstGeom>
          <a:ln w="12700">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3A001C0-53B9-49A7-9861-E7509CF35BC0}"/>
              </a:ext>
            </a:extLst>
          </p:cNvPr>
          <p:cNvCxnSpPr/>
          <p:nvPr userDrawn="1"/>
        </p:nvCxnSpPr>
        <p:spPr>
          <a:xfrm>
            <a:off x="3044952" y="3965306"/>
            <a:ext cx="8229600" cy="0"/>
          </a:xfrm>
          <a:prstGeom prst="line">
            <a:avLst/>
          </a:prstGeom>
          <a:ln w="12700">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46609F4-7073-4DE1-9534-1AF2C63406EC}"/>
              </a:ext>
            </a:extLst>
          </p:cNvPr>
          <p:cNvCxnSpPr>
            <a:cxnSpLocks/>
          </p:cNvCxnSpPr>
          <p:nvPr userDrawn="1"/>
        </p:nvCxnSpPr>
        <p:spPr>
          <a:xfrm>
            <a:off x="914400" y="0"/>
            <a:ext cx="0" cy="4572000"/>
          </a:xfrm>
          <a:prstGeom prst="line">
            <a:avLst/>
          </a:prstGeom>
          <a:ln w="12700">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792529E-CC37-4190-8E25-1119C456600B}"/>
              </a:ext>
            </a:extLst>
          </p:cNvPr>
          <p:cNvCxnSpPr>
            <a:cxnSpLocks/>
          </p:cNvCxnSpPr>
          <p:nvPr userDrawn="1"/>
        </p:nvCxnSpPr>
        <p:spPr>
          <a:xfrm>
            <a:off x="11274552" y="3200400"/>
            <a:ext cx="0" cy="3657600"/>
          </a:xfrm>
          <a:prstGeom prst="line">
            <a:avLst/>
          </a:prstGeom>
          <a:ln w="12700">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CB48ED0-20F5-43A9-82F3-27DCFFDB7266}"/>
              </a:ext>
            </a:extLst>
          </p:cNvPr>
          <p:cNvCxnSpPr>
            <a:cxnSpLocks/>
          </p:cNvCxnSpPr>
          <p:nvPr userDrawn="1"/>
        </p:nvCxnSpPr>
        <p:spPr>
          <a:xfrm flipH="1">
            <a:off x="8074152" y="5943600"/>
            <a:ext cx="3200400" cy="1"/>
          </a:xfrm>
          <a:prstGeom prst="line">
            <a:avLst/>
          </a:prstGeom>
          <a:ln w="12700">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B3A9505-D205-40CE-95C7-DCD877B95CEA}"/>
              </a:ext>
            </a:extLst>
          </p:cNvPr>
          <p:cNvCxnSpPr>
            <a:cxnSpLocks/>
          </p:cNvCxnSpPr>
          <p:nvPr userDrawn="1"/>
        </p:nvCxnSpPr>
        <p:spPr>
          <a:xfrm flipH="1">
            <a:off x="914400" y="914400"/>
            <a:ext cx="3200400" cy="1"/>
          </a:xfrm>
          <a:prstGeom prst="line">
            <a:avLst/>
          </a:prstGeom>
          <a:ln w="12700">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19205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ection Header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7A5C5A32-0652-4D55-A2F8-DFC4AE1C42D1}"/>
              </a:ext>
            </a:extLst>
          </p:cNvPr>
          <p:cNvSpPr>
            <a:spLocks noGrp="1"/>
          </p:cNvSpPr>
          <p:nvPr>
            <p:ph type="title" hasCustomPrompt="1"/>
          </p:nvPr>
        </p:nvSpPr>
        <p:spPr>
          <a:xfrm>
            <a:off x="831850" y="1294556"/>
            <a:ext cx="10515600" cy="2852737"/>
          </a:xfrm>
          <a:prstGeom prst="rect">
            <a:avLst/>
          </a:prstGeom>
        </p:spPr>
        <p:txBody>
          <a:bodyPr anchor="b"/>
          <a:lstStyle>
            <a:lvl1pPr algn="ctr">
              <a:defRPr sz="4800" baseline="0">
                <a:solidFill>
                  <a:schemeClr val="bg1"/>
                </a:solidFill>
              </a:defRPr>
            </a:lvl1pPr>
          </a:lstStyle>
          <a:p>
            <a:r>
              <a:rPr lang="en-US"/>
              <a:t>Click to edit </a:t>
            </a:r>
            <a:br>
              <a:rPr lang="en-US"/>
            </a:br>
            <a:r>
              <a:rPr lang="en-US"/>
              <a:t>Master title style</a:t>
            </a:r>
          </a:p>
        </p:txBody>
      </p:sp>
      <p:cxnSp>
        <p:nvCxnSpPr>
          <p:cNvPr id="17" name="Straight Connector 16">
            <a:extLst>
              <a:ext uri="{FF2B5EF4-FFF2-40B4-BE49-F238E27FC236}">
                <a16:creationId xmlns:a16="http://schemas.microsoft.com/office/drawing/2014/main" id="{B76DC42B-7F84-4F82-A62A-513ECF69F26B}"/>
              </a:ext>
            </a:extLst>
          </p:cNvPr>
          <p:cNvCxnSpPr>
            <a:cxnSpLocks/>
          </p:cNvCxnSpPr>
          <p:nvPr userDrawn="1"/>
        </p:nvCxnSpPr>
        <p:spPr>
          <a:xfrm>
            <a:off x="914400" y="3556245"/>
            <a:ext cx="8229600" cy="0"/>
          </a:xfrm>
          <a:prstGeom prst="line">
            <a:avLst/>
          </a:prstGeom>
          <a:ln w="12700">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77F82C3-8B8F-4326-8DEE-3D3C9C38DC58}"/>
              </a:ext>
            </a:extLst>
          </p:cNvPr>
          <p:cNvCxnSpPr/>
          <p:nvPr userDrawn="1"/>
        </p:nvCxnSpPr>
        <p:spPr>
          <a:xfrm>
            <a:off x="3044952" y="3965306"/>
            <a:ext cx="8229600" cy="0"/>
          </a:xfrm>
          <a:prstGeom prst="line">
            <a:avLst/>
          </a:prstGeom>
          <a:ln w="12700">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550AE07-6B89-4A16-A859-E8E2D514C05B}"/>
              </a:ext>
            </a:extLst>
          </p:cNvPr>
          <p:cNvCxnSpPr>
            <a:cxnSpLocks/>
          </p:cNvCxnSpPr>
          <p:nvPr userDrawn="1"/>
        </p:nvCxnSpPr>
        <p:spPr>
          <a:xfrm>
            <a:off x="914400" y="0"/>
            <a:ext cx="0" cy="4572000"/>
          </a:xfrm>
          <a:prstGeom prst="line">
            <a:avLst/>
          </a:prstGeom>
          <a:ln w="12700">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3631CBC-703D-4288-B963-F689403E9DA6}"/>
              </a:ext>
            </a:extLst>
          </p:cNvPr>
          <p:cNvCxnSpPr>
            <a:cxnSpLocks/>
          </p:cNvCxnSpPr>
          <p:nvPr userDrawn="1"/>
        </p:nvCxnSpPr>
        <p:spPr>
          <a:xfrm>
            <a:off x="11274552" y="3200400"/>
            <a:ext cx="0" cy="3657600"/>
          </a:xfrm>
          <a:prstGeom prst="line">
            <a:avLst/>
          </a:prstGeom>
          <a:ln w="12700">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2F23BC9-A8B7-4F1E-9730-096A5CF2271A}"/>
              </a:ext>
            </a:extLst>
          </p:cNvPr>
          <p:cNvCxnSpPr>
            <a:cxnSpLocks/>
          </p:cNvCxnSpPr>
          <p:nvPr userDrawn="1"/>
        </p:nvCxnSpPr>
        <p:spPr>
          <a:xfrm flipH="1">
            <a:off x="8074152" y="5943600"/>
            <a:ext cx="3200400" cy="1"/>
          </a:xfrm>
          <a:prstGeom prst="line">
            <a:avLst/>
          </a:prstGeom>
          <a:ln w="12700">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858ACAD-A420-4526-9E47-BB6BE62C80EE}"/>
              </a:ext>
            </a:extLst>
          </p:cNvPr>
          <p:cNvCxnSpPr>
            <a:cxnSpLocks/>
          </p:cNvCxnSpPr>
          <p:nvPr userDrawn="1"/>
        </p:nvCxnSpPr>
        <p:spPr>
          <a:xfrm flipH="1">
            <a:off x="914400" y="914400"/>
            <a:ext cx="3200400" cy="1"/>
          </a:xfrm>
          <a:prstGeom prst="line">
            <a:avLst/>
          </a:prstGeom>
          <a:ln w="12700">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16391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Section Header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491E32CC-EC33-4677-AAA5-7CBF4B45EBAF}"/>
              </a:ext>
            </a:extLst>
          </p:cNvPr>
          <p:cNvSpPr>
            <a:spLocks noGrp="1"/>
          </p:cNvSpPr>
          <p:nvPr>
            <p:ph type="title" hasCustomPrompt="1"/>
          </p:nvPr>
        </p:nvSpPr>
        <p:spPr>
          <a:xfrm>
            <a:off x="831850" y="1294556"/>
            <a:ext cx="10515600" cy="2852737"/>
          </a:xfrm>
          <a:prstGeom prst="rect">
            <a:avLst/>
          </a:prstGeom>
        </p:spPr>
        <p:txBody>
          <a:bodyPr anchor="b"/>
          <a:lstStyle>
            <a:lvl1pPr algn="ctr">
              <a:defRPr sz="4800" baseline="0">
                <a:solidFill>
                  <a:schemeClr val="bg1"/>
                </a:solidFill>
              </a:defRPr>
            </a:lvl1pPr>
          </a:lstStyle>
          <a:p>
            <a:r>
              <a:rPr lang="en-US"/>
              <a:t>Click to edit </a:t>
            </a:r>
            <a:br>
              <a:rPr lang="en-US"/>
            </a:br>
            <a:r>
              <a:rPr lang="en-US"/>
              <a:t>Master title style</a:t>
            </a:r>
          </a:p>
        </p:txBody>
      </p:sp>
      <p:cxnSp>
        <p:nvCxnSpPr>
          <p:cNvPr id="15" name="Straight Connector 14">
            <a:extLst>
              <a:ext uri="{FF2B5EF4-FFF2-40B4-BE49-F238E27FC236}">
                <a16:creationId xmlns:a16="http://schemas.microsoft.com/office/drawing/2014/main" id="{9124D2A0-41A5-4021-BED8-57BCC275C253}"/>
              </a:ext>
            </a:extLst>
          </p:cNvPr>
          <p:cNvCxnSpPr>
            <a:cxnSpLocks/>
          </p:cNvCxnSpPr>
          <p:nvPr userDrawn="1"/>
        </p:nvCxnSpPr>
        <p:spPr>
          <a:xfrm>
            <a:off x="914400" y="3556245"/>
            <a:ext cx="8229600" cy="0"/>
          </a:xfrm>
          <a:prstGeom prst="line">
            <a:avLst/>
          </a:prstGeom>
          <a:ln w="12700">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B3636CE-D539-41F2-9692-E0B4810C9F5C}"/>
              </a:ext>
            </a:extLst>
          </p:cNvPr>
          <p:cNvCxnSpPr/>
          <p:nvPr userDrawn="1"/>
        </p:nvCxnSpPr>
        <p:spPr>
          <a:xfrm>
            <a:off x="3044952" y="3965306"/>
            <a:ext cx="8229600" cy="0"/>
          </a:xfrm>
          <a:prstGeom prst="line">
            <a:avLst/>
          </a:prstGeom>
          <a:ln w="12700">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7D73F65-7BF2-4946-97CA-B1D1128714F4}"/>
              </a:ext>
            </a:extLst>
          </p:cNvPr>
          <p:cNvCxnSpPr>
            <a:cxnSpLocks/>
          </p:cNvCxnSpPr>
          <p:nvPr userDrawn="1"/>
        </p:nvCxnSpPr>
        <p:spPr>
          <a:xfrm>
            <a:off x="914400" y="0"/>
            <a:ext cx="0" cy="4572000"/>
          </a:xfrm>
          <a:prstGeom prst="line">
            <a:avLst/>
          </a:prstGeom>
          <a:ln w="12700">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ECD66B0-44E7-4818-9C8D-02E8EDAECC29}"/>
              </a:ext>
            </a:extLst>
          </p:cNvPr>
          <p:cNvCxnSpPr>
            <a:cxnSpLocks/>
          </p:cNvCxnSpPr>
          <p:nvPr userDrawn="1"/>
        </p:nvCxnSpPr>
        <p:spPr>
          <a:xfrm>
            <a:off x="11274552" y="3200400"/>
            <a:ext cx="0" cy="3657600"/>
          </a:xfrm>
          <a:prstGeom prst="line">
            <a:avLst/>
          </a:prstGeom>
          <a:ln w="12700">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F0B06AE-9FB4-4245-A453-36D3C0BD2CB1}"/>
              </a:ext>
            </a:extLst>
          </p:cNvPr>
          <p:cNvCxnSpPr>
            <a:cxnSpLocks/>
          </p:cNvCxnSpPr>
          <p:nvPr userDrawn="1"/>
        </p:nvCxnSpPr>
        <p:spPr>
          <a:xfrm flipH="1">
            <a:off x="8074152" y="5943600"/>
            <a:ext cx="3200400" cy="1"/>
          </a:xfrm>
          <a:prstGeom prst="line">
            <a:avLst/>
          </a:prstGeom>
          <a:ln w="12700">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55E7E49-11C5-4AB3-9864-019833B3008E}"/>
              </a:ext>
            </a:extLst>
          </p:cNvPr>
          <p:cNvCxnSpPr>
            <a:cxnSpLocks/>
          </p:cNvCxnSpPr>
          <p:nvPr userDrawn="1"/>
        </p:nvCxnSpPr>
        <p:spPr>
          <a:xfrm flipH="1">
            <a:off x="914400" y="914400"/>
            <a:ext cx="3200400" cy="1"/>
          </a:xfrm>
          <a:prstGeom prst="line">
            <a:avLst/>
          </a:prstGeom>
          <a:ln w="12700">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433380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27D32A-4446-4F63-8AFB-3AFD963C0770}"/>
              </a:ext>
            </a:extLst>
          </p:cNvPr>
          <p:cNvSpPr>
            <a:spLocks noGrp="1"/>
          </p:cNvSpPr>
          <p:nvPr>
            <p:ph type="title"/>
          </p:nvPr>
        </p:nvSpPr>
        <p:spPr>
          <a:xfrm>
            <a:off x="585216" y="617386"/>
            <a:ext cx="10972800" cy="612648"/>
          </a:xfrm>
          <a:prstGeom prst="rect">
            <a:avLst/>
          </a:prstGeom>
        </p:spPr>
        <p:txBody>
          <a:bodyPr vert="horz" lIns="91440" tIns="45720" rIns="91440" bIns="4572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1FD94675-B278-4690-AAC2-B41266F4AEDB}"/>
              </a:ext>
            </a:extLst>
          </p:cNvPr>
          <p:cNvSpPr>
            <a:spLocks noGrp="1"/>
          </p:cNvSpPr>
          <p:nvPr>
            <p:ph type="body" idx="1"/>
          </p:nvPr>
        </p:nvSpPr>
        <p:spPr>
          <a:xfrm>
            <a:off x="585216" y="1856232"/>
            <a:ext cx="109728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5224FA-38EC-48D5-AF5B-0ED53DADE921}"/>
              </a:ext>
            </a:extLst>
          </p:cNvPr>
          <p:cNvSpPr>
            <a:spLocks noGrp="1"/>
          </p:cNvSpPr>
          <p:nvPr>
            <p:ph type="dt" sz="half" idx="2"/>
          </p:nvPr>
        </p:nvSpPr>
        <p:spPr>
          <a:xfrm>
            <a:off x="1" y="6400800"/>
            <a:ext cx="1371600" cy="457200"/>
          </a:xfrm>
          <a:prstGeom prst="rect">
            <a:avLst/>
          </a:prstGeom>
          <a:solidFill>
            <a:schemeClr val="tx2"/>
          </a:solidFill>
        </p:spPr>
        <p:txBody>
          <a:bodyPr vert="horz" lIns="594360" tIns="45720" rIns="91440" bIns="45720" rtlCol="0" anchor="ctr"/>
          <a:lstStyle>
            <a:lvl1pPr algn="l">
              <a:defRPr sz="1200" baseline="0">
                <a:solidFill>
                  <a:schemeClr val="accent3"/>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9BBCD"/>
              </a:solidFill>
              <a:effectLst/>
              <a:uLnTx/>
              <a:uFillTx/>
              <a:latin typeface="Franklin Gothic Medium Cond"/>
              <a:ea typeface="+mn-ea"/>
              <a:cs typeface="+mn-cs"/>
            </a:endParaRPr>
          </a:p>
        </p:txBody>
      </p:sp>
      <p:sp>
        <p:nvSpPr>
          <p:cNvPr id="5" name="Footer Placeholder 4">
            <a:extLst>
              <a:ext uri="{FF2B5EF4-FFF2-40B4-BE49-F238E27FC236}">
                <a16:creationId xmlns:a16="http://schemas.microsoft.com/office/drawing/2014/main" id="{2384B8A3-D9DD-4AA8-AAB7-CB154BFD196C}"/>
              </a:ext>
            </a:extLst>
          </p:cNvPr>
          <p:cNvSpPr>
            <a:spLocks noGrp="1"/>
          </p:cNvSpPr>
          <p:nvPr>
            <p:ph type="ftr" sz="quarter" idx="3"/>
          </p:nvPr>
        </p:nvSpPr>
        <p:spPr>
          <a:xfrm>
            <a:off x="1371601" y="6400800"/>
            <a:ext cx="8991599" cy="457200"/>
          </a:xfrm>
          <a:prstGeom prst="rect">
            <a:avLst/>
          </a:prstGeom>
          <a:solidFill>
            <a:schemeClr val="tx2"/>
          </a:solidFill>
        </p:spPr>
        <p:txBody>
          <a:bodyPr vert="horz" lIns="91440" tIns="45720" rIns="91440" bIns="45720" rtlCol="0" anchor="ctr"/>
          <a:lstStyle>
            <a:lvl1pPr algn="l">
              <a:defRPr sz="1200" baseline="0">
                <a:solidFill>
                  <a:schemeClr val="accent3"/>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9BBCD"/>
              </a:solidFill>
              <a:effectLst/>
              <a:uLnTx/>
              <a:uFillTx/>
              <a:latin typeface="Franklin Gothic Medium Cond"/>
              <a:ea typeface="+mn-ea"/>
              <a:cs typeface="+mn-cs"/>
            </a:endParaRPr>
          </a:p>
        </p:txBody>
      </p:sp>
      <p:sp>
        <p:nvSpPr>
          <p:cNvPr id="6" name="Slide Number Placeholder 5">
            <a:extLst>
              <a:ext uri="{FF2B5EF4-FFF2-40B4-BE49-F238E27FC236}">
                <a16:creationId xmlns:a16="http://schemas.microsoft.com/office/drawing/2014/main" id="{B677F5E1-A980-40D0-AF08-E5DA9980444D}"/>
              </a:ext>
            </a:extLst>
          </p:cNvPr>
          <p:cNvSpPr>
            <a:spLocks noGrp="1"/>
          </p:cNvSpPr>
          <p:nvPr>
            <p:ph type="sldNum" sz="quarter" idx="4"/>
          </p:nvPr>
        </p:nvSpPr>
        <p:spPr>
          <a:xfrm>
            <a:off x="10363200" y="6400800"/>
            <a:ext cx="1828800" cy="457200"/>
          </a:xfrm>
          <a:prstGeom prst="rect">
            <a:avLst/>
          </a:prstGeom>
          <a:solidFill>
            <a:schemeClr val="tx2"/>
          </a:solidFill>
        </p:spPr>
        <p:txBody>
          <a:bodyPr vert="horz" lIns="91440" tIns="45720" rIns="594360" bIns="45720" rtlCol="0" anchor="ctr"/>
          <a:lstStyle>
            <a:lvl1pPr algn="r">
              <a:defRPr lang="en-US" sz="1200" kern="1200" baseline="0" smtClean="0">
                <a:solidFill>
                  <a:schemeClr val="accent3"/>
                </a:solidFill>
                <a:latin typeface="+mn-lt"/>
                <a:ea typeface="+mn-ea"/>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13CAC75-26B5-4356-8D4F-AE41242F276E}" type="slidenum">
              <a:rPr kumimoji="0" lang="en-US" sz="1200" b="0" i="0" u="none" strike="noStrike" kern="1200" cap="none" spc="0" normalizeH="0" baseline="0" noProof="0" smtClean="0">
                <a:ln>
                  <a:noFill/>
                </a:ln>
                <a:solidFill>
                  <a:srgbClr val="99BBCD"/>
                </a:solidFill>
                <a:effectLst/>
                <a:uLnTx/>
                <a:uFillTx/>
                <a:latin typeface="Franklin Gothic Medium C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99BBCD"/>
              </a:solidFill>
              <a:effectLst/>
              <a:uLnTx/>
              <a:uFillTx/>
              <a:latin typeface="Franklin Gothic Medium Cond"/>
              <a:ea typeface="+mn-ea"/>
              <a:cs typeface="+mn-cs"/>
            </a:endParaRPr>
          </a:p>
        </p:txBody>
      </p:sp>
    </p:spTree>
    <p:extLst>
      <p:ext uri="{BB962C8B-B14F-4D97-AF65-F5344CB8AC3E}">
        <p14:creationId xmlns:p14="http://schemas.microsoft.com/office/powerpoint/2010/main" val="2546868709"/>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7" r:id="rId6"/>
    <p:sldLayoutId id="2147483938" r:id="rId7"/>
    <p:sldLayoutId id="2147483939" r:id="rId8"/>
    <p:sldLayoutId id="2147483940" r:id="rId9"/>
    <p:sldLayoutId id="2147483941" r:id="rId10"/>
    <p:sldLayoutId id="2147483942" r:id="rId11"/>
    <p:sldLayoutId id="2147483943" r:id="rId12"/>
    <p:sldLayoutId id="2147483944" r:id="rId13"/>
    <p:sldLayoutId id="2147483945" r:id="rId14"/>
    <p:sldLayoutId id="2147483946" r:id="rId15"/>
    <p:sldLayoutId id="2147483947" r:id="rId16"/>
    <p:sldLayoutId id="2147483948" r:id="rId17"/>
    <p:sldLayoutId id="2147483949" r:id="rId18"/>
    <p:sldLayoutId id="2147483950" r:id="rId19"/>
    <p:sldLayoutId id="2147483951" r:id="rId20"/>
    <p:sldLayoutId id="2147483952" r:id="rId21"/>
    <p:sldLayoutId id="2147483953" r:id="rId22"/>
    <p:sldLayoutId id="2147483954" r:id="rId23"/>
    <p:sldLayoutId id="2147483955" r:id="rId24"/>
    <p:sldLayoutId id="2147483956" r:id="rId25"/>
    <p:sldLayoutId id="2147483957" r:id="rId26"/>
    <p:sldLayoutId id="2147483958" r:id="rId27"/>
    <p:sldLayoutId id="2147483959" r:id="rId28"/>
    <p:sldLayoutId id="2147483960" r:id="rId29"/>
    <p:sldLayoutId id="2147483961" r:id="rId30"/>
    <p:sldLayoutId id="2147483962" r:id="rId31"/>
    <p:sldLayoutId id="2147483963" r:id="rId32"/>
    <p:sldLayoutId id="2147483964" r:id="rId33"/>
    <p:sldLayoutId id="2147483965" r:id="rId34"/>
    <p:sldLayoutId id="2147483966" r:id="rId35"/>
    <p:sldLayoutId id="2147483967" r:id="rId36"/>
    <p:sldLayoutId id="2147483968" r:id="rId37"/>
    <p:sldLayoutId id="2147483969" r:id="rId38"/>
    <p:sldLayoutId id="2147483970" r:id="rId39"/>
    <p:sldLayoutId id="2147483971" r:id="rId40"/>
    <p:sldLayoutId id="2147483972" r:id="rId41"/>
    <p:sldLayoutId id="2147483973" r:id="rId42"/>
    <p:sldLayoutId id="2147483974" r:id="rId43"/>
    <p:sldLayoutId id="2147483975" r:id="rId44"/>
    <p:sldLayoutId id="2147483976" r:id="rId45"/>
    <p:sldLayoutId id="2147483977" r:id="rId46"/>
    <p:sldLayoutId id="2147483978" r:id="rId47"/>
    <p:sldLayoutId id="2147483979" r:id="rId48"/>
    <p:sldLayoutId id="2147483980" r:id="rId49"/>
    <p:sldLayoutId id="2147483981" r:id="rId50"/>
    <p:sldLayoutId id="2147483982" r:id="rId51"/>
    <p:sldLayoutId id="2147483983" r:id="rId52"/>
    <p:sldLayoutId id="2147483984" r:id="rId53"/>
    <p:sldLayoutId id="2147483985" r:id="rId54"/>
  </p:sldLayoutIdLst>
  <p:hf sldNum="0" hdr="0" ftr="0" dt="0"/>
  <p:txStyles>
    <p:titleStyle>
      <a:lvl1pPr algn="l" defTabSz="914400" rtl="0" eaLnBrk="1" latinLnBrk="0" hangingPunct="1">
        <a:lnSpc>
          <a:spcPct val="90000"/>
        </a:lnSpc>
        <a:spcBef>
          <a:spcPct val="0"/>
        </a:spcBef>
        <a:buNone/>
        <a:defRPr sz="4000" kern="1200" cap="all" baseline="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baseline="0">
          <a:solidFill>
            <a:schemeClr val="accent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accent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accent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mailto:c.knott@tier1performance.com"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hyperlink" Target="mailto:c.knott@tier1performance.com"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hyperlink" Target="mailto:c.knott@tier1performance.com" TargetMode="Externa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FD544-3C55-4128-8943-D1557AB393B0}"/>
              </a:ext>
            </a:extLst>
          </p:cNvPr>
          <p:cNvSpPr>
            <a:spLocks noGrp="1"/>
          </p:cNvSpPr>
          <p:nvPr>
            <p:ph type="ctrTitle"/>
          </p:nvPr>
        </p:nvSpPr>
        <p:spPr>
          <a:xfrm>
            <a:off x="817252" y="3993218"/>
            <a:ext cx="10360152" cy="1966173"/>
          </a:xfrm>
        </p:spPr>
        <p:txBody>
          <a:bodyPr/>
          <a:lstStyle/>
          <a:p>
            <a:br>
              <a:rPr lang="en-US" dirty="0"/>
            </a:br>
            <a:br>
              <a:rPr lang="en-US" dirty="0"/>
            </a:br>
            <a:r>
              <a:rPr lang="en-US" dirty="0" err="1"/>
              <a:t>ECCCHo</a:t>
            </a:r>
            <a:r>
              <a:rPr lang="en-US" dirty="0"/>
              <a:t> Key Messaging</a:t>
            </a:r>
            <a:br>
              <a:rPr lang="en-US" dirty="0"/>
            </a:br>
            <a:r>
              <a:rPr lang="en-US" sz="4000" dirty="0"/>
              <a:t>Dec 2022</a:t>
            </a:r>
            <a:br>
              <a:rPr lang="en-US" dirty="0"/>
            </a:br>
            <a:endParaRPr lang="en-US" dirty="0"/>
          </a:p>
        </p:txBody>
      </p:sp>
    </p:spTree>
    <p:extLst>
      <p:ext uri="{BB962C8B-B14F-4D97-AF65-F5344CB8AC3E}">
        <p14:creationId xmlns:p14="http://schemas.microsoft.com/office/powerpoint/2010/main" val="12039583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5F44307-7C9F-B345-3A9B-2F1A284FE184}"/>
              </a:ext>
            </a:extLst>
          </p:cNvPr>
          <p:cNvSpPr>
            <a:spLocks noGrp="1"/>
          </p:cNvSpPr>
          <p:nvPr>
            <p:ph idx="1"/>
          </p:nvPr>
        </p:nvSpPr>
        <p:spPr>
          <a:xfrm>
            <a:off x="585215" y="1865376"/>
            <a:ext cx="10972799" cy="4351338"/>
          </a:xfrm>
        </p:spPr>
        <p:txBody>
          <a:bodyPr>
            <a:normAutofit/>
          </a:bodyPr>
          <a:lstStyle/>
          <a:p>
            <a:r>
              <a:rPr lang="en-US" sz="2000" dirty="0">
                <a:ea typeface="Calibri" panose="020F0502020204030204" pitchFamily="34" charset="0"/>
                <a:cs typeface="Times New Roman" panose="02020603050405020304" pitchFamily="18" charset="0"/>
              </a:rPr>
              <a:t>ECCCHO patient handoff communication training is now available for you to use with your unit. </a:t>
            </a:r>
          </a:p>
          <a:p>
            <a:r>
              <a:rPr lang="en-US" sz="2000" dirty="0">
                <a:ea typeface="Calibri" panose="020F0502020204030204" pitchFamily="34" charset="0"/>
                <a:cs typeface="Times New Roman" panose="02020603050405020304" pitchFamily="18" charset="0"/>
              </a:rPr>
              <a:t>ECCCHO includes the following materials: </a:t>
            </a:r>
          </a:p>
          <a:p>
            <a:pPr marL="914400" lvl="1" indent="-457200">
              <a:buFont typeface="+mj-lt"/>
              <a:buAutoNum type="arabicPeriod"/>
            </a:pPr>
            <a:r>
              <a:rPr lang="en-US" sz="2000" dirty="0">
                <a:ea typeface="Calibri" panose="020F0502020204030204" pitchFamily="34" charset="0"/>
                <a:cs typeface="Times New Roman" panose="02020603050405020304" pitchFamily="18" charset="0"/>
              </a:rPr>
              <a:t>Instructor packet with slides and talking points, instructions on how to use the slides, options for how to implement the training, scenarios for tabletop practice exercises and skills checks, and assessment sheets</a:t>
            </a:r>
          </a:p>
          <a:p>
            <a:pPr marL="914400" lvl="1" indent="-457200">
              <a:buFont typeface="+mj-lt"/>
              <a:buAutoNum type="arabicPeriod"/>
            </a:pPr>
            <a:r>
              <a:rPr lang="en-US" sz="2000" dirty="0">
                <a:ea typeface="Calibri" panose="020F0502020204030204" pitchFamily="34" charset="0"/>
                <a:cs typeface="Times New Roman" panose="02020603050405020304" pitchFamily="18" charset="0"/>
              </a:rPr>
              <a:t>Presentation slides with instructor talking points, a scenario based on a real-world mission</a:t>
            </a:r>
          </a:p>
          <a:p>
            <a:pPr marL="914400" lvl="1" indent="-457200">
              <a:buFont typeface="+mj-lt"/>
              <a:buAutoNum type="arabicPeriod"/>
            </a:pPr>
            <a:r>
              <a:rPr lang="en-US" sz="2000" dirty="0">
                <a:ea typeface="Calibri" panose="020F0502020204030204" pitchFamily="34" charset="0"/>
                <a:cs typeface="Times New Roman" panose="02020603050405020304" pitchFamily="18" charset="0"/>
              </a:rPr>
              <a:t>Student training package that students can use to take notes.</a:t>
            </a:r>
          </a:p>
          <a:p>
            <a:pPr marL="914400" lvl="1" indent="-457200">
              <a:buFont typeface="+mj-lt"/>
              <a:buAutoNum type="arabicPeriod"/>
            </a:pPr>
            <a:r>
              <a:rPr lang="en-US" sz="2000" dirty="0">
                <a:ea typeface="Calibri" panose="020F0502020204030204" pitchFamily="34" charset="0"/>
                <a:cs typeface="Times New Roman" panose="02020603050405020304" pitchFamily="18" charset="0"/>
              </a:rPr>
              <a:t>A memory aid for use after the training</a:t>
            </a:r>
          </a:p>
          <a:p>
            <a:r>
              <a:rPr lang="en-US" sz="2000" dirty="0">
                <a:effectLst/>
                <a:ea typeface="Calibri" panose="020F0502020204030204" pitchFamily="34" charset="0"/>
                <a:cs typeface="Times New Roman" panose="02020603050405020304" pitchFamily="18" charset="0"/>
              </a:rPr>
              <a:t>You can integrate </a:t>
            </a:r>
            <a:r>
              <a:rPr lang="en-US" sz="2000" dirty="0">
                <a:ea typeface="Calibri" panose="020F0502020204030204" pitchFamily="34" charset="0"/>
                <a:cs typeface="Times New Roman" panose="02020603050405020304" pitchFamily="18" charset="0"/>
              </a:rPr>
              <a:t>ECCCHO into your unit training as is. Or you can tailor ECCCHO to meet your distinct training needs. For example, you can write your own tabletop exercises and skill check scenarios based on relevant situations your unit may encounter.</a:t>
            </a:r>
          </a:p>
          <a:p>
            <a:pPr marL="0" indent="0">
              <a:buNone/>
            </a:pPr>
            <a:r>
              <a:rPr lang="en-US" sz="2000" dirty="0">
                <a:effectLst/>
                <a:ea typeface="Calibri" panose="020F0502020204030204" pitchFamily="34" charset="0"/>
                <a:cs typeface="Times New Roman" panose="02020603050405020304" pitchFamily="18" charset="0"/>
              </a:rPr>
              <a:t>For</a:t>
            </a:r>
            <a:r>
              <a:rPr lang="en-US" sz="2000" dirty="0">
                <a:ea typeface="Calibri" panose="020F0502020204030204" pitchFamily="34" charset="0"/>
                <a:cs typeface="Times New Roman" panose="02020603050405020304" pitchFamily="18" charset="0"/>
              </a:rPr>
              <a:t> access to the materials, please contact </a:t>
            </a:r>
            <a:r>
              <a:rPr lang="en-US" sz="2000" dirty="0">
                <a:effectLst/>
                <a:ea typeface="Calibri" panose="020F0502020204030204" pitchFamily="34" charset="0"/>
                <a:cs typeface="Times New Roman" panose="02020603050405020304" pitchFamily="18" charset="0"/>
              </a:rPr>
              <a:t>Dr. Camilla Knott (TiER1 Performance) at </a:t>
            </a:r>
            <a:r>
              <a:rPr lang="en-US" sz="2000" u="sng" dirty="0">
                <a:solidFill>
                  <a:schemeClr val="tx2">
                    <a:lumMod val="50000"/>
                    <a:lumOff val="50000"/>
                  </a:schemeClr>
                </a:solidFill>
                <a:effectLst/>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c.knott@tier1performance.com</a:t>
            </a:r>
            <a:r>
              <a:rPr lang="en-US" sz="2000" u="sng" dirty="0">
                <a:solidFill>
                  <a:schemeClr val="tx2">
                    <a:lumMod val="50000"/>
                    <a:lumOff val="50000"/>
                  </a:schemeClr>
                </a:solidFill>
                <a:effectLst/>
                <a:ea typeface="Calibri" panose="020F0502020204030204" pitchFamily="34" charset="0"/>
                <a:cs typeface="Times New Roman" panose="02020603050405020304" pitchFamily="18" charset="0"/>
              </a:rPr>
              <a:t> </a:t>
            </a:r>
            <a:r>
              <a:rPr lang="en-US" sz="2000" dirty="0">
                <a:effectLst/>
                <a:ea typeface="Calibri" panose="020F0502020204030204" pitchFamily="34" charset="0"/>
                <a:cs typeface="Times New Roman" panose="02020603050405020304" pitchFamily="18" charset="0"/>
              </a:rPr>
              <a:t>or Dr. Joe Lopreiato (USU) </a:t>
            </a:r>
            <a:r>
              <a:rPr lang="pt-BR" sz="2000" u="sng" dirty="0">
                <a:solidFill>
                  <a:schemeClr val="tx2">
                    <a:lumMod val="50000"/>
                    <a:lumOff val="50000"/>
                  </a:schemeClr>
                </a:solidFill>
                <a:cs typeface="Times New Roman" panose="02020603050405020304" pitchFamily="18" charset="0"/>
              </a:rPr>
              <a:t>joseph.lopreiato@usuhs.edu.</a:t>
            </a:r>
          </a:p>
          <a:p>
            <a:pPr marL="0" indent="0">
              <a:buNone/>
            </a:pPr>
            <a:endParaRPr lang="en-US" sz="2000" dirty="0">
              <a:ea typeface="Calibri" panose="020F0502020204030204" pitchFamily="34" charset="0"/>
              <a:cs typeface="Times New Roman" panose="02020603050405020304" pitchFamily="18" charset="0"/>
            </a:endParaRPr>
          </a:p>
          <a:p>
            <a:endParaRPr lang="en-US" sz="2000" dirty="0">
              <a:effectLst/>
              <a:ea typeface="Calibri" panose="020F0502020204030204" pitchFamily="34" charset="0"/>
              <a:cs typeface="Times New Roman" panose="02020603050405020304" pitchFamily="18" charset="0"/>
            </a:endParaRPr>
          </a:p>
          <a:p>
            <a:endParaRPr lang="en-US" sz="2000" dirty="0">
              <a:effectLst/>
              <a:ea typeface="Calibri" panose="020F0502020204030204" pitchFamily="34" charset="0"/>
              <a:cs typeface="Times New Roman" panose="02020603050405020304" pitchFamily="18" charset="0"/>
            </a:endParaRPr>
          </a:p>
          <a:p>
            <a:pPr marL="0" indent="0">
              <a:buNone/>
            </a:pPr>
            <a:endParaRPr lang="en-US" sz="1800" dirty="0">
              <a:cs typeface="Times New Roman" panose="02020603050405020304" pitchFamily="18" charset="0"/>
            </a:endParaRPr>
          </a:p>
        </p:txBody>
      </p:sp>
      <p:sp>
        <p:nvSpPr>
          <p:cNvPr id="3" name="Text Placeholder 2">
            <a:extLst>
              <a:ext uri="{FF2B5EF4-FFF2-40B4-BE49-F238E27FC236}">
                <a16:creationId xmlns:a16="http://schemas.microsoft.com/office/drawing/2014/main" id="{91F96F09-8182-F200-B61F-5416A6EEC597}"/>
              </a:ext>
            </a:extLst>
          </p:cNvPr>
          <p:cNvSpPr>
            <a:spLocks noGrp="1"/>
          </p:cNvSpPr>
          <p:nvPr>
            <p:ph type="body" sz="quarter" idx="10"/>
          </p:nvPr>
        </p:nvSpPr>
        <p:spPr/>
        <p:txBody>
          <a:bodyPr/>
          <a:lstStyle/>
          <a:p>
            <a:r>
              <a:rPr lang="en-US" dirty="0"/>
              <a:t>For Individuals Such as Unit Leaders</a:t>
            </a:r>
          </a:p>
        </p:txBody>
      </p:sp>
      <p:sp>
        <p:nvSpPr>
          <p:cNvPr id="4" name="Title 3">
            <a:extLst>
              <a:ext uri="{FF2B5EF4-FFF2-40B4-BE49-F238E27FC236}">
                <a16:creationId xmlns:a16="http://schemas.microsoft.com/office/drawing/2014/main" id="{013DC6AD-BCC6-A1EB-A104-1E15635A369E}"/>
              </a:ext>
            </a:extLst>
          </p:cNvPr>
          <p:cNvSpPr>
            <a:spLocks noGrp="1"/>
          </p:cNvSpPr>
          <p:nvPr>
            <p:ph type="title"/>
          </p:nvPr>
        </p:nvSpPr>
        <p:spPr/>
        <p:txBody>
          <a:bodyPr/>
          <a:lstStyle/>
          <a:p>
            <a:r>
              <a:rPr lang="en-US" dirty="0"/>
              <a:t>Availability for use</a:t>
            </a:r>
          </a:p>
        </p:txBody>
      </p:sp>
    </p:spTree>
    <p:extLst>
      <p:ext uri="{BB962C8B-B14F-4D97-AF65-F5344CB8AC3E}">
        <p14:creationId xmlns:p14="http://schemas.microsoft.com/office/powerpoint/2010/main" val="16860848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5F44307-7C9F-B345-3A9B-2F1A284FE184}"/>
              </a:ext>
            </a:extLst>
          </p:cNvPr>
          <p:cNvSpPr>
            <a:spLocks noGrp="1"/>
          </p:cNvSpPr>
          <p:nvPr>
            <p:ph idx="1"/>
          </p:nvPr>
        </p:nvSpPr>
        <p:spPr/>
        <p:txBody>
          <a:bodyPr>
            <a:normAutofit/>
          </a:bodyPr>
          <a:lstStyle/>
          <a:p>
            <a:r>
              <a:rPr lang="en-US" sz="2000" dirty="0">
                <a:ea typeface="Calibri" panose="020F0502020204030204" pitchFamily="34" charset="0"/>
                <a:cs typeface="Times New Roman" panose="02020603050405020304" pitchFamily="18" charset="0"/>
              </a:rPr>
              <a:t>ECCCHO patient handoff communication training is now available for you as you design and/or update your training curriculum. </a:t>
            </a:r>
          </a:p>
          <a:p>
            <a:r>
              <a:rPr lang="en-US" sz="2000" dirty="0">
                <a:ea typeface="Calibri" panose="020F0502020204030204" pitchFamily="34" charset="0"/>
                <a:cs typeface="Times New Roman" panose="02020603050405020304" pitchFamily="18" charset="0"/>
              </a:rPr>
              <a:t>The objective of the training is to teach students 3 key behaviors for effective patient handoffs: (1) Standardized documentation, (2) closed-loop verbal communication, and (3) clear and explicit transfer of authority.</a:t>
            </a:r>
          </a:p>
          <a:p>
            <a:r>
              <a:rPr lang="en-US" sz="2000" dirty="0">
                <a:ea typeface="Calibri" panose="020F0502020204030204" pitchFamily="34" charset="0"/>
                <a:cs typeface="Times New Roman" panose="02020603050405020304" pitchFamily="18" charset="0"/>
              </a:rPr>
              <a:t>The training includes (1) didactic or classroom lecture supported by slides and instructor talking points, (2) tabletop practice exercise, and (3) skills check or final test/demonstration.</a:t>
            </a:r>
          </a:p>
          <a:p>
            <a:r>
              <a:rPr lang="en-US" sz="2000" dirty="0">
                <a:effectLst/>
                <a:ea typeface="Calibri" panose="020F0502020204030204" pitchFamily="34" charset="0"/>
                <a:cs typeface="Times New Roman" panose="02020603050405020304" pitchFamily="18" charset="0"/>
              </a:rPr>
              <a:t>You can integrate </a:t>
            </a:r>
            <a:r>
              <a:rPr lang="en-US" sz="2000" dirty="0">
                <a:ea typeface="Calibri" panose="020F0502020204030204" pitchFamily="34" charset="0"/>
                <a:cs typeface="Times New Roman" panose="02020603050405020304" pitchFamily="18" charset="0"/>
              </a:rPr>
              <a:t>ECCCHO into your curriculum as is. Or you can tailor ECCCHO to meet your distinct training needs. For example, you can write your own tabletop exercises and skill check scenarios based on relevant situations for your training audience.</a:t>
            </a:r>
          </a:p>
          <a:p>
            <a:r>
              <a:rPr lang="en-US" sz="2000" dirty="0">
                <a:effectLst/>
                <a:ea typeface="Calibri" panose="020F0502020204030204" pitchFamily="34" charset="0"/>
                <a:cs typeface="Times New Roman" panose="02020603050405020304" pitchFamily="18" charset="0"/>
              </a:rPr>
              <a:t>For training materials or more information, </a:t>
            </a:r>
            <a:r>
              <a:rPr lang="en-US" sz="2000" dirty="0">
                <a:ea typeface="Calibri" panose="020F0502020204030204" pitchFamily="34" charset="0"/>
                <a:cs typeface="Times New Roman" panose="02020603050405020304" pitchFamily="18" charset="0"/>
              </a:rPr>
              <a:t>please contact </a:t>
            </a:r>
            <a:r>
              <a:rPr lang="en-US" sz="2000" dirty="0">
                <a:effectLst/>
                <a:ea typeface="Calibri" panose="020F0502020204030204" pitchFamily="34" charset="0"/>
                <a:cs typeface="Times New Roman" panose="02020603050405020304" pitchFamily="18" charset="0"/>
              </a:rPr>
              <a:t>Dr. Camilla Knott (TiER1 Performance) at </a:t>
            </a:r>
            <a:r>
              <a:rPr lang="en-US" sz="2000" u="sng" dirty="0">
                <a:solidFill>
                  <a:schemeClr val="tx2">
                    <a:lumMod val="50000"/>
                    <a:lumOff val="50000"/>
                  </a:schemeClr>
                </a:solidFill>
                <a:effectLst/>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c.knott@tier1performance.com</a:t>
            </a:r>
            <a:r>
              <a:rPr lang="en-US" sz="2000" u="sng" dirty="0">
                <a:solidFill>
                  <a:schemeClr val="tx2">
                    <a:lumMod val="50000"/>
                    <a:lumOff val="50000"/>
                  </a:schemeClr>
                </a:solidFill>
                <a:effectLst/>
                <a:ea typeface="Calibri" panose="020F0502020204030204" pitchFamily="34" charset="0"/>
                <a:cs typeface="Times New Roman" panose="02020603050405020304" pitchFamily="18" charset="0"/>
              </a:rPr>
              <a:t> </a:t>
            </a:r>
            <a:r>
              <a:rPr lang="en-US" sz="2000" dirty="0">
                <a:effectLst/>
                <a:ea typeface="Calibri" panose="020F0502020204030204" pitchFamily="34" charset="0"/>
                <a:cs typeface="Times New Roman" panose="02020603050405020304" pitchFamily="18" charset="0"/>
              </a:rPr>
              <a:t>or Dr. Joe Lopreiato (USU) </a:t>
            </a:r>
            <a:r>
              <a:rPr lang="pt-BR" sz="2000" u="sng" dirty="0">
                <a:solidFill>
                  <a:schemeClr val="tx2">
                    <a:lumMod val="50000"/>
                    <a:lumOff val="50000"/>
                  </a:schemeClr>
                </a:solidFill>
                <a:cs typeface="Times New Roman" panose="02020603050405020304" pitchFamily="18" charset="0"/>
              </a:rPr>
              <a:t>joseph.lopreiato@usuhs.edu.</a:t>
            </a:r>
          </a:p>
          <a:p>
            <a:endParaRPr lang="en-US" sz="2000" dirty="0">
              <a:effectLst/>
              <a:ea typeface="Calibri" panose="020F0502020204030204" pitchFamily="34" charset="0"/>
              <a:cs typeface="Times New Roman" panose="02020603050405020304" pitchFamily="18" charset="0"/>
            </a:endParaRPr>
          </a:p>
          <a:p>
            <a:endParaRPr lang="en-US" sz="2000" dirty="0">
              <a:effectLst/>
              <a:ea typeface="Calibri" panose="020F0502020204030204" pitchFamily="34" charset="0"/>
              <a:cs typeface="Times New Roman" panose="02020603050405020304" pitchFamily="18" charset="0"/>
            </a:endParaRPr>
          </a:p>
          <a:p>
            <a:endParaRPr lang="en-US" sz="2000" dirty="0">
              <a:effectLst/>
              <a:ea typeface="Calibri" panose="020F0502020204030204" pitchFamily="34" charset="0"/>
              <a:cs typeface="Times New Roman" panose="02020603050405020304" pitchFamily="18" charset="0"/>
            </a:endParaRPr>
          </a:p>
          <a:p>
            <a:pPr marL="0" indent="0">
              <a:buNone/>
            </a:pPr>
            <a:endParaRPr lang="en-US" sz="1800" dirty="0">
              <a:cs typeface="Times New Roman" panose="02020603050405020304" pitchFamily="18" charset="0"/>
            </a:endParaRPr>
          </a:p>
        </p:txBody>
      </p:sp>
      <p:sp>
        <p:nvSpPr>
          <p:cNvPr id="3" name="Text Placeholder 2">
            <a:extLst>
              <a:ext uri="{FF2B5EF4-FFF2-40B4-BE49-F238E27FC236}">
                <a16:creationId xmlns:a16="http://schemas.microsoft.com/office/drawing/2014/main" id="{91F96F09-8182-F200-B61F-5416A6EEC597}"/>
              </a:ext>
            </a:extLst>
          </p:cNvPr>
          <p:cNvSpPr>
            <a:spLocks noGrp="1"/>
          </p:cNvSpPr>
          <p:nvPr>
            <p:ph type="body" sz="quarter" idx="10"/>
          </p:nvPr>
        </p:nvSpPr>
        <p:spPr/>
        <p:txBody>
          <a:bodyPr/>
          <a:lstStyle/>
          <a:p>
            <a:r>
              <a:rPr lang="en-US" dirty="0"/>
              <a:t>For Individuals Such as Curriculum Developers</a:t>
            </a:r>
          </a:p>
        </p:txBody>
      </p:sp>
      <p:sp>
        <p:nvSpPr>
          <p:cNvPr id="4" name="Title 3">
            <a:extLst>
              <a:ext uri="{FF2B5EF4-FFF2-40B4-BE49-F238E27FC236}">
                <a16:creationId xmlns:a16="http://schemas.microsoft.com/office/drawing/2014/main" id="{013DC6AD-BCC6-A1EB-A104-1E15635A369E}"/>
              </a:ext>
            </a:extLst>
          </p:cNvPr>
          <p:cNvSpPr>
            <a:spLocks noGrp="1"/>
          </p:cNvSpPr>
          <p:nvPr>
            <p:ph type="title"/>
          </p:nvPr>
        </p:nvSpPr>
        <p:spPr/>
        <p:txBody>
          <a:bodyPr/>
          <a:lstStyle/>
          <a:p>
            <a:r>
              <a:rPr lang="en-US" dirty="0"/>
              <a:t>Availability for use</a:t>
            </a:r>
          </a:p>
        </p:txBody>
      </p:sp>
    </p:spTree>
    <p:extLst>
      <p:ext uri="{BB962C8B-B14F-4D97-AF65-F5344CB8AC3E}">
        <p14:creationId xmlns:p14="http://schemas.microsoft.com/office/powerpoint/2010/main" val="15005213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9367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134C8-FC92-48BE-938D-2CD622135CFD}"/>
              </a:ext>
            </a:extLst>
          </p:cNvPr>
          <p:cNvSpPr>
            <a:spLocks noGrp="1"/>
          </p:cNvSpPr>
          <p:nvPr>
            <p:ph type="title"/>
          </p:nvPr>
        </p:nvSpPr>
        <p:spPr>
          <a:xfrm>
            <a:off x="1443316" y="2424110"/>
            <a:ext cx="9070415" cy="2852737"/>
          </a:xfrm>
        </p:spPr>
        <p:txBody>
          <a:bodyPr/>
          <a:lstStyle/>
          <a:p>
            <a:r>
              <a:rPr lang="en-US" sz="3600" cap="small" dirty="0"/>
              <a:t>The purpose of this document is to provide a repository of messaging that can be used to communicate information to key audience Groups.</a:t>
            </a:r>
            <a:br>
              <a:rPr lang="en-US" sz="3600" cap="small" dirty="0"/>
            </a:br>
            <a:br>
              <a:rPr lang="en-US" sz="3600" cap="small" dirty="0"/>
            </a:br>
            <a:r>
              <a:rPr lang="en-US" sz="3600" cap="small" dirty="0"/>
              <a:t>It is intended for use by TiER1 and USUHS primarily and others who are communicating information about ECCCHO. This document </a:t>
            </a:r>
            <a:r>
              <a:rPr lang="en-US" sz="3600" cap="small"/>
              <a:t>was created to support </a:t>
            </a:r>
            <a:r>
              <a:rPr lang="en-US" sz="3600" cap="small" dirty="0"/>
              <a:t>consistent and accurate communication about ECCCHO.</a:t>
            </a:r>
          </a:p>
        </p:txBody>
      </p:sp>
    </p:spTree>
    <p:extLst>
      <p:ext uri="{BB962C8B-B14F-4D97-AF65-F5344CB8AC3E}">
        <p14:creationId xmlns:p14="http://schemas.microsoft.com/office/powerpoint/2010/main" val="1747191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0615B90-4BC0-745A-C662-91185FD4C236}"/>
              </a:ext>
            </a:extLst>
          </p:cNvPr>
          <p:cNvSpPr>
            <a:spLocks noGrp="1"/>
          </p:cNvSpPr>
          <p:nvPr>
            <p:ph idx="1"/>
          </p:nvPr>
        </p:nvSpPr>
        <p:spPr>
          <a:xfrm>
            <a:off x="633984" y="1521763"/>
            <a:ext cx="10924032" cy="5049157"/>
          </a:xfrm>
        </p:spPr>
        <p:txBody>
          <a:bodyPr>
            <a:normAutofit lnSpcReduction="10000"/>
          </a:bodyPr>
          <a:lstStyle/>
          <a:p>
            <a:pPr marL="0" indent="0">
              <a:buNone/>
            </a:pPr>
            <a:r>
              <a:rPr lang="en-US" sz="2400" b="1" dirty="0">
                <a:solidFill>
                  <a:schemeClr val="accent1"/>
                </a:solidFill>
                <a:effectLst/>
              </a:rPr>
              <a:t>Audiences</a:t>
            </a:r>
            <a:r>
              <a:rPr lang="en-US" sz="2400" dirty="0">
                <a:effectLst/>
              </a:rPr>
              <a:t>: We anticipate that communications will be needed for the following audiences:</a:t>
            </a:r>
          </a:p>
          <a:p>
            <a:r>
              <a:rPr lang="en-US" dirty="0"/>
              <a:t>Curriculum developers</a:t>
            </a:r>
          </a:p>
          <a:p>
            <a:r>
              <a:rPr lang="en-US" dirty="0"/>
              <a:t>Unit leaders </a:t>
            </a:r>
            <a:endParaRPr lang="en-US" b="1" dirty="0"/>
          </a:p>
          <a:p>
            <a:r>
              <a:rPr lang="en-US" dirty="0"/>
              <a:t>Higher level unit leaders and organizational directors</a:t>
            </a:r>
          </a:p>
          <a:p>
            <a:pPr marL="0" indent="0">
              <a:buNone/>
            </a:pPr>
            <a:endParaRPr lang="en-US" dirty="0"/>
          </a:p>
          <a:p>
            <a:pPr marL="0" indent="0">
              <a:buNone/>
            </a:pPr>
            <a:r>
              <a:rPr lang="en-US" b="1" dirty="0">
                <a:solidFill>
                  <a:schemeClr val="accent1"/>
                </a:solidFill>
              </a:rPr>
              <a:t>Contexts of use</a:t>
            </a:r>
            <a:r>
              <a:rPr lang="en-US" dirty="0"/>
              <a:t>:  We anticipate multiple contexts of use for this messaging. Examples include emails, phone calls, and face-to-face conversations. The conversations could range anywhere from a minute - where you simply need to communicate the “elevator pitch” about ECCCHO - to lengthier conversations where additional detail can be offered.</a:t>
            </a:r>
          </a:p>
          <a:p>
            <a:pPr marL="0" indent="0">
              <a:buNone/>
            </a:pPr>
            <a:endParaRPr lang="en-US" dirty="0"/>
          </a:p>
          <a:p>
            <a:pPr marL="0" indent="0">
              <a:buNone/>
            </a:pPr>
            <a:r>
              <a:rPr lang="en-US" b="1" dirty="0">
                <a:solidFill>
                  <a:schemeClr val="accent1"/>
                </a:solidFill>
              </a:rPr>
              <a:t>Messaging</a:t>
            </a:r>
            <a:r>
              <a:rPr lang="en-US" dirty="0"/>
              <a:t>: There is a foundational set of messaging that can be used for all-of-the-above noted audiences and contexts of use. But there is also some messaging that needs to be customized by audience and need.</a:t>
            </a:r>
          </a:p>
        </p:txBody>
      </p:sp>
      <p:sp>
        <p:nvSpPr>
          <p:cNvPr id="4" name="Title 3">
            <a:extLst>
              <a:ext uri="{FF2B5EF4-FFF2-40B4-BE49-F238E27FC236}">
                <a16:creationId xmlns:a16="http://schemas.microsoft.com/office/drawing/2014/main" id="{F51A8F1D-4F90-432B-2588-AA9DA640DE63}"/>
              </a:ext>
            </a:extLst>
          </p:cNvPr>
          <p:cNvSpPr>
            <a:spLocks noGrp="1"/>
          </p:cNvSpPr>
          <p:nvPr>
            <p:ph type="title"/>
          </p:nvPr>
        </p:nvSpPr>
        <p:spPr/>
        <p:txBody>
          <a:bodyPr/>
          <a:lstStyle/>
          <a:p>
            <a:r>
              <a:rPr lang="en-US" dirty="0"/>
              <a:t>Assumptions</a:t>
            </a:r>
          </a:p>
        </p:txBody>
      </p:sp>
    </p:spTree>
    <p:extLst>
      <p:ext uri="{BB962C8B-B14F-4D97-AF65-F5344CB8AC3E}">
        <p14:creationId xmlns:p14="http://schemas.microsoft.com/office/powerpoint/2010/main" val="11220540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694A117-8EE2-C7DA-5E43-4D3A05B61A73}"/>
              </a:ext>
            </a:extLst>
          </p:cNvPr>
          <p:cNvSpPr>
            <a:spLocks noGrp="1"/>
          </p:cNvSpPr>
          <p:nvPr>
            <p:ph idx="1"/>
          </p:nvPr>
        </p:nvSpPr>
        <p:spPr/>
        <p:txBody>
          <a:bodyPr/>
          <a:lstStyle/>
          <a:p>
            <a:pPr marL="0" indent="0">
              <a:buNone/>
            </a:pPr>
            <a:r>
              <a:rPr lang="en-US" dirty="0"/>
              <a:t>The remainder of this document is organized in the following way:</a:t>
            </a:r>
          </a:p>
          <a:p>
            <a:r>
              <a:rPr lang="en-US" dirty="0"/>
              <a:t>High-level BLUF messaging (i.e. “Elevator pitch”) for senior unit leaders or organizational directors</a:t>
            </a:r>
          </a:p>
          <a:p>
            <a:r>
              <a:rPr lang="en-US" dirty="0"/>
              <a:t>Key messaging with more detail for unit leaders and curriculum developers</a:t>
            </a:r>
          </a:p>
          <a:p>
            <a:pPr marL="0" indent="0">
              <a:buNone/>
            </a:pPr>
            <a:endParaRPr lang="en-US" dirty="0"/>
          </a:p>
          <a:p>
            <a:pPr marL="0" indent="0">
              <a:buNone/>
            </a:pPr>
            <a:r>
              <a:rPr lang="en-US" dirty="0"/>
              <a:t>Feel free to cut, paste, and use the messaging in this document as needed, based on the audience you’re communicating with.</a:t>
            </a:r>
          </a:p>
          <a:p>
            <a:endParaRPr lang="en-US" dirty="0"/>
          </a:p>
        </p:txBody>
      </p:sp>
      <p:sp>
        <p:nvSpPr>
          <p:cNvPr id="4" name="Title 3">
            <a:extLst>
              <a:ext uri="{FF2B5EF4-FFF2-40B4-BE49-F238E27FC236}">
                <a16:creationId xmlns:a16="http://schemas.microsoft.com/office/drawing/2014/main" id="{6E34E2F0-187B-43CB-DFB4-D202BB908025}"/>
              </a:ext>
            </a:extLst>
          </p:cNvPr>
          <p:cNvSpPr>
            <a:spLocks noGrp="1"/>
          </p:cNvSpPr>
          <p:nvPr>
            <p:ph type="title"/>
          </p:nvPr>
        </p:nvSpPr>
        <p:spPr/>
        <p:txBody>
          <a:bodyPr/>
          <a:lstStyle/>
          <a:p>
            <a:r>
              <a:rPr lang="en-US" dirty="0"/>
              <a:t>Organization of this document</a:t>
            </a:r>
          </a:p>
        </p:txBody>
      </p:sp>
    </p:spTree>
    <p:extLst>
      <p:ext uri="{BB962C8B-B14F-4D97-AF65-F5344CB8AC3E}">
        <p14:creationId xmlns:p14="http://schemas.microsoft.com/office/powerpoint/2010/main" val="30276477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4BDD2-D635-D35E-0043-77EA6C0381A7}"/>
              </a:ext>
            </a:extLst>
          </p:cNvPr>
          <p:cNvSpPr>
            <a:spLocks noGrp="1"/>
          </p:cNvSpPr>
          <p:nvPr>
            <p:ph type="title"/>
          </p:nvPr>
        </p:nvSpPr>
        <p:spPr/>
        <p:txBody>
          <a:bodyPr/>
          <a:lstStyle/>
          <a:p>
            <a:br>
              <a:rPr lang="en-US" dirty="0"/>
            </a:br>
            <a:r>
              <a:rPr lang="en-US" dirty="0"/>
              <a:t>BLUF Messaging</a:t>
            </a:r>
          </a:p>
        </p:txBody>
      </p:sp>
    </p:spTree>
    <p:extLst>
      <p:ext uri="{BB962C8B-B14F-4D97-AF65-F5344CB8AC3E}">
        <p14:creationId xmlns:p14="http://schemas.microsoft.com/office/powerpoint/2010/main" val="3696274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09CBB4D-36FA-9890-979E-D6F1BA76C5A7}"/>
              </a:ext>
            </a:extLst>
          </p:cNvPr>
          <p:cNvSpPr>
            <a:spLocks noGrp="1"/>
          </p:cNvSpPr>
          <p:nvPr>
            <p:ph idx="1"/>
          </p:nvPr>
        </p:nvSpPr>
        <p:spPr/>
        <p:txBody>
          <a:bodyPr>
            <a:normAutofit/>
          </a:bodyPr>
          <a:lstStyle/>
          <a:p>
            <a:pPr marL="0" indent="0">
              <a:buNone/>
            </a:pPr>
            <a:r>
              <a:rPr lang="en-US" sz="2000" dirty="0">
                <a:effectLst/>
                <a:ea typeface="Calibri" panose="020F0502020204030204" pitchFamily="34" charset="0"/>
                <a:cs typeface="Times New Roman" panose="02020603050405020304" pitchFamily="18" charset="0"/>
              </a:rPr>
              <a:t>ECCCHO is a scientifically-based training program developed by TiER1 Performance, jointly evaluated by TiER1 and the Uniformed Services University of the Health Sciences (USUHS), and funded by the </a:t>
            </a:r>
            <a:r>
              <a:rPr lang="en-US" sz="2000" dirty="0">
                <a:ea typeface="Calibri" panose="020F0502020204030204" pitchFamily="34" charset="0"/>
                <a:cs typeface="Times New Roman" panose="02020603050405020304" pitchFamily="18" charset="0"/>
              </a:rPr>
              <a:t>Defense Health Agency. It is now available for your use. </a:t>
            </a:r>
          </a:p>
          <a:p>
            <a:pPr marL="0" indent="0">
              <a:buNone/>
            </a:pPr>
            <a:r>
              <a:rPr lang="en-US" sz="2000" dirty="0">
                <a:effectLst/>
                <a:ea typeface="Calibri" panose="020F0502020204030204" pitchFamily="34" charset="0"/>
                <a:cs typeface="Times New Roman" panose="02020603050405020304" pitchFamily="18" charset="0"/>
              </a:rPr>
              <a:t>ECCCHO is designed to standardize and improve communication during patient handoffs.</a:t>
            </a:r>
          </a:p>
          <a:p>
            <a:pPr marL="0" indent="0">
              <a:buNone/>
            </a:pPr>
            <a:r>
              <a:rPr lang="en-US" sz="2000" dirty="0">
                <a:effectLst/>
                <a:ea typeface="Calibri" panose="020F0502020204030204" pitchFamily="34" charset="0"/>
                <a:cs typeface="Times New Roman" panose="02020603050405020304" pitchFamily="18" charset="0"/>
              </a:rPr>
              <a:t>This is important because we know that up to 80% of serious medical errors are due to failures in handoff communication. In trauma care, critically injured causalities experience multiple handoffs. With each handoff, there is the potential for loss of critical information that may contribute to treatment delays, medical errors, or loss of life. </a:t>
            </a:r>
          </a:p>
          <a:p>
            <a:pPr marL="0" indent="0">
              <a:buNone/>
            </a:pPr>
            <a:r>
              <a:rPr lang="en-US" sz="2000" dirty="0">
                <a:effectLst/>
                <a:ea typeface="Calibri" panose="020F0502020204030204" pitchFamily="34" charset="0"/>
                <a:cs typeface="Times New Roman" panose="02020603050405020304" pitchFamily="18" charset="0"/>
              </a:rPr>
              <a:t>By training our service members what and how to communicate during handoffs, ECCCHO will save lives.</a:t>
            </a:r>
            <a:endParaRPr lang="en-US" sz="2000" dirty="0">
              <a:ea typeface="Calibri" panose="020F0502020204030204" pitchFamily="34" charset="0"/>
              <a:cs typeface="Times New Roman" panose="02020603050405020304" pitchFamily="18" charset="0"/>
            </a:endParaRPr>
          </a:p>
          <a:p>
            <a:pPr marL="0" indent="0">
              <a:buNone/>
            </a:pPr>
            <a:r>
              <a:rPr lang="en-US" sz="2000" dirty="0">
                <a:ea typeface="Calibri" panose="020F0502020204030204" pitchFamily="34" charset="0"/>
                <a:cs typeface="Times New Roman" panose="02020603050405020304" pitchFamily="18" charset="0"/>
              </a:rPr>
              <a:t>To obtain ECCCHO </a:t>
            </a:r>
            <a:r>
              <a:rPr lang="en-US" sz="2000" dirty="0">
                <a:effectLst/>
                <a:ea typeface="Calibri" panose="020F0502020204030204" pitchFamily="34" charset="0"/>
                <a:cs typeface="Times New Roman" panose="02020603050405020304" pitchFamily="18" charset="0"/>
              </a:rPr>
              <a:t>materials or more information, contact Dr. Camilla Knott (TiER1 Performance) at </a:t>
            </a:r>
            <a:r>
              <a:rPr lang="en-US" sz="2000" u="sng" dirty="0">
                <a:solidFill>
                  <a:schemeClr val="tx2">
                    <a:lumMod val="50000"/>
                    <a:lumOff val="50000"/>
                  </a:schemeClr>
                </a:solidFill>
                <a:effectLst/>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c.knott@tier1performance.com</a:t>
            </a:r>
            <a:r>
              <a:rPr lang="en-US" sz="2000" u="sng" dirty="0">
                <a:solidFill>
                  <a:schemeClr val="tx2">
                    <a:lumMod val="50000"/>
                    <a:lumOff val="50000"/>
                  </a:schemeClr>
                </a:solidFill>
                <a:effectLst/>
                <a:ea typeface="Calibri" panose="020F0502020204030204" pitchFamily="34" charset="0"/>
                <a:cs typeface="Times New Roman" panose="02020603050405020304" pitchFamily="18" charset="0"/>
              </a:rPr>
              <a:t> </a:t>
            </a:r>
            <a:r>
              <a:rPr lang="en-US" sz="2000" dirty="0">
                <a:effectLst/>
                <a:ea typeface="Calibri" panose="020F0502020204030204" pitchFamily="34" charset="0"/>
                <a:cs typeface="Times New Roman" panose="02020603050405020304" pitchFamily="18" charset="0"/>
              </a:rPr>
              <a:t>or Dr. Joe Lopreiato (USU) </a:t>
            </a:r>
            <a:r>
              <a:rPr lang="pt-BR" sz="2000" u="sng" dirty="0">
                <a:solidFill>
                  <a:schemeClr val="tx2">
                    <a:lumMod val="50000"/>
                    <a:lumOff val="50000"/>
                  </a:schemeClr>
                </a:solidFill>
                <a:cs typeface="Times New Roman" panose="02020603050405020304" pitchFamily="18" charset="0"/>
              </a:rPr>
              <a:t>joseph.lopreiato@usuhs.edu.</a:t>
            </a:r>
          </a:p>
          <a:p>
            <a:pPr marL="0" indent="0">
              <a:buNone/>
            </a:pPr>
            <a:endParaRPr lang="en-US" sz="2000" dirty="0">
              <a:effectLst/>
              <a:ea typeface="Calibri" panose="020F0502020204030204" pitchFamily="34" charset="0"/>
              <a:cs typeface="Times New Roman" panose="02020603050405020304" pitchFamily="18" charset="0"/>
            </a:endParaRPr>
          </a:p>
        </p:txBody>
      </p:sp>
      <p:sp>
        <p:nvSpPr>
          <p:cNvPr id="3" name="Text Placeholder 2">
            <a:extLst>
              <a:ext uri="{FF2B5EF4-FFF2-40B4-BE49-F238E27FC236}">
                <a16:creationId xmlns:a16="http://schemas.microsoft.com/office/drawing/2014/main" id="{A735CEE0-9C6A-C9F0-8EEC-CC5D8BA67B5C}"/>
              </a:ext>
            </a:extLst>
          </p:cNvPr>
          <p:cNvSpPr>
            <a:spLocks noGrp="1"/>
          </p:cNvSpPr>
          <p:nvPr>
            <p:ph type="body" sz="quarter" idx="10"/>
          </p:nvPr>
        </p:nvSpPr>
        <p:spPr/>
        <p:txBody>
          <a:bodyPr>
            <a:normAutofit fontScale="92500"/>
          </a:bodyPr>
          <a:lstStyle/>
          <a:p>
            <a:r>
              <a:rPr lang="en-US" dirty="0"/>
              <a:t>Potential Audiences = Senior Level Unit Leaders &amp; Organizational Directors </a:t>
            </a:r>
          </a:p>
        </p:txBody>
      </p:sp>
      <p:sp>
        <p:nvSpPr>
          <p:cNvPr id="4" name="Title 3">
            <a:extLst>
              <a:ext uri="{FF2B5EF4-FFF2-40B4-BE49-F238E27FC236}">
                <a16:creationId xmlns:a16="http://schemas.microsoft.com/office/drawing/2014/main" id="{7B686592-EC4B-7DCD-D1BC-9897632AEEE2}"/>
              </a:ext>
            </a:extLst>
          </p:cNvPr>
          <p:cNvSpPr>
            <a:spLocks noGrp="1"/>
          </p:cNvSpPr>
          <p:nvPr>
            <p:ph type="title"/>
          </p:nvPr>
        </p:nvSpPr>
        <p:spPr/>
        <p:txBody>
          <a:bodyPr/>
          <a:lstStyle/>
          <a:p>
            <a:r>
              <a:rPr lang="en-US" dirty="0"/>
              <a:t>ECCCHO “Elevator</a:t>
            </a:r>
            <a:r>
              <a:rPr lang="en-US"/>
              <a:t>” Pitch</a:t>
            </a:r>
            <a:endParaRPr lang="en-US" dirty="0"/>
          </a:p>
        </p:txBody>
      </p:sp>
      <p:sp>
        <p:nvSpPr>
          <p:cNvPr id="5" name="TextBox 4">
            <a:extLst>
              <a:ext uri="{FF2B5EF4-FFF2-40B4-BE49-F238E27FC236}">
                <a16:creationId xmlns:a16="http://schemas.microsoft.com/office/drawing/2014/main" id="{8D883322-1088-98ED-9FAC-2E387297773F}"/>
              </a:ext>
            </a:extLst>
          </p:cNvPr>
          <p:cNvSpPr txBox="1"/>
          <p:nvPr/>
        </p:nvSpPr>
        <p:spPr>
          <a:xfrm>
            <a:off x="585216" y="5593976"/>
            <a:ext cx="11095529" cy="788895"/>
          </a:xfrm>
          <a:prstGeom prst="rect">
            <a:avLst/>
          </a:prstGeom>
          <a:solidFill>
            <a:schemeClr val="accent1"/>
          </a:solidFill>
        </p:spPr>
        <p:txBody>
          <a:bodyPr wrap="square" rtlCol="0">
            <a:noAutofit/>
          </a:bodyPr>
          <a:lstStyle/>
          <a:p>
            <a:r>
              <a:rPr lang="en-US" sz="2400" b="1" baseline="0" dirty="0">
                <a:solidFill>
                  <a:schemeClr val="bg1"/>
                </a:solidFill>
              </a:rPr>
              <a:t>Note: </a:t>
            </a:r>
            <a:r>
              <a:rPr lang="en-US" baseline="0" dirty="0">
                <a:solidFill>
                  <a:schemeClr val="bg1"/>
                </a:solidFill>
              </a:rPr>
              <a:t>This could also  be used </a:t>
            </a:r>
            <a:r>
              <a:rPr lang="en-US" dirty="0">
                <a:solidFill>
                  <a:schemeClr val="bg1"/>
                </a:solidFill>
              </a:rPr>
              <a:t>in email communications by others, e.g., </a:t>
            </a:r>
            <a:r>
              <a:rPr lang="en-US" baseline="0" dirty="0">
                <a:solidFill>
                  <a:schemeClr val="bg1"/>
                </a:solidFill>
              </a:rPr>
              <a:t> the Surgeon </a:t>
            </a:r>
            <a:r>
              <a:rPr lang="en-US" dirty="0">
                <a:solidFill>
                  <a:schemeClr val="bg1"/>
                </a:solidFill>
              </a:rPr>
              <a:t>G</a:t>
            </a:r>
            <a:r>
              <a:rPr lang="en-US" baseline="0" dirty="0">
                <a:solidFill>
                  <a:schemeClr val="bg1"/>
                </a:solidFill>
              </a:rPr>
              <a:t>eneral to schoolhouses or DHA SBIR/STTR transition office to others. </a:t>
            </a:r>
          </a:p>
        </p:txBody>
      </p:sp>
    </p:spTree>
    <p:extLst>
      <p:ext uri="{BB962C8B-B14F-4D97-AF65-F5344CB8AC3E}">
        <p14:creationId xmlns:p14="http://schemas.microsoft.com/office/powerpoint/2010/main" val="15473744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4BDD2-D635-D35E-0043-77EA6C0381A7}"/>
              </a:ext>
            </a:extLst>
          </p:cNvPr>
          <p:cNvSpPr>
            <a:spLocks noGrp="1"/>
          </p:cNvSpPr>
          <p:nvPr>
            <p:ph type="title"/>
          </p:nvPr>
        </p:nvSpPr>
        <p:spPr>
          <a:xfrm>
            <a:off x="838200" y="1856326"/>
            <a:ext cx="10515600" cy="2852737"/>
          </a:xfrm>
        </p:spPr>
        <p:txBody>
          <a:bodyPr/>
          <a:lstStyle/>
          <a:p>
            <a:r>
              <a:rPr lang="en-US" sz="4400" dirty="0"/>
              <a:t>Key Messaging about ECCCHO that can be used in emails and conversations with individuals such as curriculum developers or Unit </a:t>
            </a:r>
            <a:r>
              <a:rPr lang="en-US" sz="4400" dirty="0" err="1"/>
              <a:t>Leades</a:t>
            </a:r>
            <a:endParaRPr lang="en-US" sz="4400" dirty="0"/>
          </a:p>
        </p:txBody>
      </p:sp>
    </p:spTree>
    <p:extLst>
      <p:ext uri="{BB962C8B-B14F-4D97-AF65-F5344CB8AC3E}">
        <p14:creationId xmlns:p14="http://schemas.microsoft.com/office/powerpoint/2010/main" val="25351265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5F44307-7C9F-B345-3A9B-2F1A284FE184}"/>
              </a:ext>
            </a:extLst>
          </p:cNvPr>
          <p:cNvSpPr>
            <a:spLocks noGrp="1"/>
          </p:cNvSpPr>
          <p:nvPr>
            <p:ph idx="1"/>
          </p:nvPr>
        </p:nvSpPr>
        <p:spPr>
          <a:xfrm>
            <a:off x="585216" y="1569541"/>
            <a:ext cx="10972800" cy="4351338"/>
          </a:xfrm>
        </p:spPr>
        <p:txBody>
          <a:bodyPr>
            <a:normAutofit fontScale="92500" lnSpcReduction="20000"/>
          </a:bodyPr>
          <a:lstStyle/>
          <a:p>
            <a:r>
              <a:rPr lang="en-US" sz="2000" b="1" u="sng" dirty="0">
                <a:effectLst/>
                <a:ea typeface="Calibri" panose="020F0502020204030204" pitchFamily="34" charset="0"/>
                <a:cs typeface="Times New Roman" panose="02020603050405020304" pitchFamily="18" charset="0"/>
              </a:rPr>
              <a:t>WHAT</a:t>
            </a:r>
            <a:r>
              <a:rPr lang="en-US" sz="2000" b="1" dirty="0">
                <a:effectLst/>
                <a:ea typeface="Calibri" panose="020F0502020204030204" pitchFamily="34" charset="0"/>
                <a:cs typeface="Times New Roman" panose="02020603050405020304" pitchFamily="18" charset="0"/>
              </a:rPr>
              <a:t> is ECCCHO: </a:t>
            </a:r>
          </a:p>
          <a:p>
            <a:pPr lvl="1"/>
            <a:r>
              <a:rPr lang="en-US" sz="2000" b="1" dirty="0">
                <a:effectLst/>
                <a:ea typeface="Calibri" panose="020F0502020204030204" pitchFamily="34" charset="0"/>
                <a:cs typeface="Times New Roman" panose="02020603050405020304" pitchFamily="18" charset="0"/>
              </a:rPr>
              <a:t>ECCCHO is an evidence-based training program </a:t>
            </a:r>
            <a:r>
              <a:rPr lang="en-US" sz="2000" dirty="0">
                <a:effectLst/>
                <a:ea typeface="Calibri" panose="020F0502020204030204" pitchFamily="34" charset="0"/>
                <a:cs typeface="Times New Roman" panose="02020603050405020304" pitchFamily="18" charset="0"/>
              </a:rPr>
              <a:t>developed to improve patient survivability by improving communication during patient handoffs</a:t>
            </a:r>
          </a:p>
          <a:p>
            <a:r>
              <a:rPr lang="en-US" sz="2000" b="1" u="sng" dirty="0">
                <a:effectLst/>
                <a:ea typeface="Calibri" panose="020F0502020204030204" pitchFamily="34" charset="0"/>
                <a:cs typeface="Times New Roman" panose="02020603050405020304" pitchFamily="18" charset="0"/>
              </a:rPr>
              <a:t>WHY</a:t>
            </a:r>
            <a:r>
              <a:rPr lang="en-US" sz="2000" b="1" dirty="0">
                <a:effectLst/>
                <a:ea typeface="Calibri" panose="020F0502020204030204" pitchFamily="34" charset="0"/>
                <a:cs typeface="Times New Roman" panose="02020603050405020304" pitchFamily="18" charset="0"/>
              </a:rPr>
              <a:t> ECCCHO or patient handoff communication training is needed</a:t>
            </a:r>
            <a:r>
              <a:rPr lang="en-US" sz="2000" b="1" dirty="0">
                <a:ea typeface="Calibri" panose="020F0502020204030204" pitchFamily="34" charset="0"/>
                <a:cs typeface="Times New Roman" panose="02020603050405020304" pitchFamily="18" charset="0"/>
              </a:rPr>
              <a:t>:</a:t>
            </a:r>
            <a:r>
              <a:rPr lang="en-US" sz="2000" b="1" dirty="0">
                <a:effectLst/>
                <a:ea typeface="Calibri" panose="020F0502020204030204" pitchFamily="34" charset="0"/>
                <a:cs typeface="Times New Roman" panose="02020603050405020304" pitchFamily="18" charset="0"/>
              </a:rPr>
              <a:t> </a:t>
            </a:r>
          </a:p>
          <a:p>
            <a:pPr lvl="1"/>
            <a:r>
              <a:rPr lang="en-US" sz="2000" dirty="0">
                <a:effectLst/>
                <a:ea typeface="Calibri" panose="020F0502020204030204" pitchFamily="34" charset="0"/>
                <a:cs typeface="Times New Roman" panose="02020603050405020304" pitchFamily="18" charset="0"/>
              </a:rPr>
              <a:t>Up to 80% of serious medical errors are attributable to failures in handoff communication. Multiple handoffs of critically injured casualties is common in trauma care. With each handoff, there is the potential for loss of critical information that may contribute to treatment delays or medical errors.</a:t>
            </a:r>
          </a:p>
          <a:p>
            <a:pPr marR="0">
              <a:spcAft>
                <a:spcPts val="800"/>
              </a:spcAft>
            </a:pPr>
            <a:r>
              <a:rPr lang="en-US" sz="2000" b="1" u="sng" dirty="0">
                <a:cs typeface="Times New Roman" panose="02020603050405020304" pitchFamily="18" charset="0"/>
              </a:rPr>
              <a:t>HOW</a:t>
            </a:r>
            <a:r>
              <a:rPr lang="en-US" sz="2000" b="1" dirty="0">
                <a:cs typeface="Times New Roman" panose="02020603050405020304" pitchFamily="18" charset="0"/>
              </a:rPr>
              <a:t> ECCCHO addresses communication errors during handoffs:</a:t>
            </a:r>
          </a:p>
          <a:p>
            <a:pPr lvl="1">
              <a:spcAft>
                <a:spcPts val="800"/>
              </a:spcAft>
            </a:pPr>
            <a:r>
              <a:rPr lang="en-US" sz="2000" b="1" dirty="0">
                <a:cs typeface="Times New Roman" panose="02020603050405020304" pitchFamily="18" charset="0"/>
              </a:rPr>
              <a:t>ECCCHO is designed to reduce communication errors </a:t>
            </a:r>
            <a:r>
              <a:rPr lang="en-US" sz="2000" dirty="0">
                <a:cs typeface="Times New Roman" panose="02020603050405020304" pitchFamily="18" charset="0"/>
              </a:rPr>
              <a:t>that could lead to loss of life or limb or diminished patient outcomes by focusing on training behaviors that ensure communication of the right information each time a patient is handed to the next care provider, so the patient gets timely and appropriate treatment. </a:t>
            </a:r>
          </a:p>
          <a:p>
            <a:pPr marL="457200" lvl="1">
              <a:lnSpc>
                <a:spcPct val="107000"/>
              </a:lnSpc>
              <a:spcBef>
                <a:spcPts val="0"/>
              </a:spcBef>
              <a:spcAft>
                <a:spcPts val="800"/>
              </a:spcAft>
            </a:pPr>
            <a:r>
              <a:rPr lang="en-US" sz="2000" b="1" dirty="0">
                <a:effectLst/>
                <a:ea typeface="Calibri" panose="020F0502020204030204" pitchFamily="34" charset="0"/>
                <a:cs typeface="Times New Roman" panose="02020603050405020304" pitchFamily="18" charset="0"/>
              </a:rPr>
              <a:t>ECCCHO focuses on training three key behaviors</a:t>
            </a:r>
            <a:r>
              <a:rPr lang="en-US" sz="2000" dirty="0">
                <a:effectLst/>
                <a:ea typeface="Calibri" panose="020F0502020204030204" pitchFamily="34" charset="0"/>
                <a:cs typeface="Times New Roman" panose="02020603050405020304" pitchFamily="18" charset="0"/>
              </a:rPr>
              <a:t>:</a:t>
            </a:r>
          </a:p>
          <a:p>
            <a:pPr marL="1257300" lvl="2" indent="-342900">
              <a:lnSpc>
                <a:spcPct val="107000"/>
              </a:lnSpc>
              <a:spcBef>
                <a:spcPts val="0"/>
              </a:spcBef>
              <a:tabLst>
                <a:tab pos="457200" algn="l"/>
              </a:tabLst>
            </a:pPr>
            <a:r>
              <a:rPr lang="en-US" sz="2000" b="1" dirty="0">
                <a:effectLst/>
                <a:ea typeface="Calibri" panose="020F0502020204030204" pitchFamily="34" charset="0"/>
                <a:cs typeface="Times New Roman" panose="02020603050405020304" pitchFamily="18" charset="0"/>
              </a:rPr>
              <a:t>Documentation</a:t>
            </a:r>
            <a:r>
              <a:rPr lang="en-US" sz="2000" dirty="0">
                <a:effectLst/>
                <a:ea typeface="Calibri" panose="020F0502020204030204" pitchFamily="34" charset="0"/>
                <a:cs typeface="Times New Roman" panose="02020603050405020304" pitchFamily="18" charset="0"/>
              </a:rPr>
              <a:t> of treatments and patient information (using DD1380)</a:t>
            </a:r>
          </a:p>
          <a:p>
            <a:pPr marL="1257300" lvl="2" indent="-342900">
              <a:lnSpc>
                <a:spcPct val="107000"/>
              </a:lnSpc>
              <a:spcBef>
                <a:spcPts val="0"/>
              </a:spcBef>
              <a:tabLst>
                <a:tab pos="457200" algn="l"/>
              </a:tabLst>
            </a:pPr>
            <a:r>
              <a:rPr lang="en-US" sz="2000" b="1" dirty="0">
                <a:effectLst/>
                <a:ea typeface="Calibri" panose="020F0502020204030204" pitchFamily="34" charset="0"/>
                <a:cs typeface="Times New Roman" panose="02020603050405020304" pitchFamily="18" charset="0"/>
              </a:rPr>
              <a:t>Verbal communication</a:t>
            </a:r>
            <a:r>
              <a:rPr lang="en-US" sz="2000" dirty="0">
                <a:effectLst/>
                <a:ea typeface="Calibri" panose="020F0502020204030204" pitchFamily="34" charset="0"/>
                <a:cs typeface="Times New Roman" panose="02020603050405020304" pitchFamily="18" charset="0"/>
              </a:rPr>
              <a:t> of treatments and patient information (using closed-loop communication)</a:t>
            </a:r>
          </a:p>
          <a:p>
            <a:pPr marL="1257300" lvl="2" indent="-342900">
              <a:lnSpc>
                <a:spcPct val="107000"/>
              </a:lnSpc>
              <a:spcBef>
                <a:spcPts val="0"/>
              </a:spcBef>
              <a:tabLst>
                <a:tab pos="457200" algn="l"/>
              </a:tabLst>
            </a:pPr>
            <a:r>
              <a:rPr lang="en-US" sz="2000" b="1" dirty="0">
                <a:effectLst/>
                <a:ea typeface="Calibri" panose="020F0502020204030204" pitchFamily="34" charset="0"/>
                <a:cs typeface="Times New Roman" panose="02020603050405020304" pitchFamily="18" charset="0"/>
              </a:rPr>
              <a:t>Clear &amp; explicit transfer of responsibility </a:t>
            </a:r>
            <a:r>
              <a:rPr lang="en-US" sz="2000" dirty="0">
                <a:effectLst/>
                <a:ea typeface="Calibri" panose="020F0502020204030204" pitchFamily="34" charset="0"/>
                <a:cs typeface="Times New Roman" panose="02020603050405020304" pitchFamily="18" charset="0"/>
              </a:rPr>
              <a:t>for the patient from one care provider to the next</a:t>
            </a:r>
          </a:p>
          <a:p>
            <a:pPr marR="0">
              <a:spcAft>
                <a:spcPts val="800"/>
              </a:spcAft>
            </a:pPr>
            <a:endParaRPr lang="en-US" sz="1800" dirty="0">
              <a:cs typeface="Times New Roman" panose="02020603050405020304" pitchFamily="18" charset="0"/>
            </a:endParaRPr>
          </a:p>
        </p:txBody>
      </p:sp>
      <p:sp>
        <p:nvSpPr>
          <p:cNvPr id="4" name="Title 3">
            <a:extLst>
              <a:ext uri="{FF2B5EF4-FFF2-40B4-BE49-F238E27FC236}">
                <a16:creationId xmlns:a16="http://schemas.microsoft.com/office/drawing/2014/main" id="{013DC6AD-BCC6-A1EB-A104-1E15635A369E}"/>
              </a:ext>
            </a:extLst>
          </p:cNvPr>
          <p:cNvSpPr>
            <a:spLocks noGrp="1"/>
          </p:cNvSpPr>
          <p:nvPr>
            <p:ph type="title"/>
          </p:nvPr>
        </p:nvSpPr>
        <p:spPr/>
        <p:txBody>
          <a:bodyPr/>
          <a:lstStyle/>
          <a:p>
            <a:r>
              <a:rPr lang="en-US" dirty="0"/>
              <a:t>The “What” and “Why” of ECCCHO</a:t>
            </a:r>
          </a:p>
        </p:txBody>
      </p:sp>
    </p:spTree>
    <p:extLst>
      <p:ext uri="{BB962C8B-B14F-4D97-AF65-F5344CB8AC3E}">
        <p14:creationId xmlns:p14="http://schemas.microsoft.com/office/powerpoint/2010/main" val="27241973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5F44307-7C9F-B345-3A9B-2F1A284FE184}"/>
              </a:ext>
            </a:extLst>
          </p:cNvPr>
          <p:cNvSpPr>
            <a:spLocks noGrp="1"/>
          </p:cNvSpPr>
          <p:nvPr>
            <p:ph idx="1"/>
          </p:nvPr>
        </p:nvSpPr>
        <p:spPr>
          <a:xfrm>
            <a:off x="585216" y="1482165"/>
            <a:ext cx="10972800" cy="4734549"/>
          </a:xfrm>
        </p:spPr>
        <p:txBody>
          <a:bodyPr>
            <a:normAutofit lnSpcReduction="10000"/>
          </a:bodyPr>
          <a:lstStyle/>
          <a:p>
            <a:pPr marL="0" indent="0">
              <a:buNone/>
            </a:pPr>
            <a:r>
              <a:rPr lang="en-US" sz="2000" b="1" dirty="0">
                <a:effectLst/>
                <a:ea typeface="Calibri" panose="020F0502020204030204" pitchFamily="34" charset="0"/>
                <a:cs typeface="Times New Roman" panose="02020603050405020304" pitchFamily="18" charset="0"/>
              </a:rPr>
              <a:t>How ECCCHO was developed:</a:t>
            </a:r>
          </a:p>
          <a:p>
            <a:r>
              <a:rPr lang="en-US" sz="2000" dirty="0">
                <a:effectLst/>
                <a:ea typeface="Calibri" panose="020F0502020204030204" pitchFamily="34" charset="0"/>
                <a:cs typeface="Times New Roman" panose="02020603050405020304" pitchFamily="18" charset="0"/>
              </a:rPr>
              <a:t>ECCCHO was developed based on science and operational best practices</a:t>
            </a:r>
          </a:p>
          <a:p>
            <a:r>
              <a:rPr lang="en-US" sz="2000" dirty="0">
                <a:effectLst/>
                <a:ea typeface="Calibri" panose="020F0502020204030204" pitchFamily="34" charset="0"/>
                <a:cs typeface="Times New Roman" panose="02020603050405020304" pitchFamily="18" charset="0"/>
              </a:rPr>
              <a:t>The development of ECCCHO was funded by the DHA. It was created by a multi-disciplinary team of research scientists, medical professionals, and military subject matter experts.</a:t>
            </a:r>
          </a:p>
          <a:p>
            <a:r>
              <a:rPr lang="en-US" sz="2000" dirty="0">
                <a:effectLst/>
                <a:ea typeface="Calibri" panose="020F0502020204030204" pitchFamily="34" charset="0"/>
                <a:cs typeface="Times New Roman" panose="02020603050405020304" pitchFamily="18" charset="0"/>
              </a:rPr>
              <a:t>ECCCHO incorporates adult learning science and a deep understanding of military training contexts to deliver engaging and effective training. </a:t>
            </a:r>
          </a:p>
          <a:p>
            <a:pPr marL="0" indent="0">
              <a:buNone/>
            </a:pPr>
            <a:r>
              <a:rPr lang="en-US" sz="2000" b="1" dirty="0">
                <a:effectLst/>
                <a:ea typeface="Calibri" panose="020F0502020204030204" pitchFamily="34" charset="0"/>
                <a:cs typeface="Times New Roman" panose="02020603050405020304" pitchFamily="18" charset="0"/>
              </a:rPr>
              <a:t>Evidence of Efficacy:</a:t>
            </a:r>
          </a:p>
          <a:p>
            <a:r>
              <a:rPr lang="en-US" sz="2000" dirty="0">
                <a:effectLst/>
                <a:ea typeface="Calibri" panose="020F0502020204030204" pitchFamily="34" charset="0"/>
                <a:cs typeface="Times New Roman" panose="02020603050405020304" pitchFamily="18" charset="0"/>
              </a:rPr>
              <a:t>Evaluations of ECCCHO with target training audiences in relevant training environments have shown that ECCCHO is effective in training both the knowledge and skills required to perform successful patient handoffs.</a:t>
            </a:r>
          </a:p>
          <a:p>
            <a:r>
              <a:rPr lang="en-US" sz="2000" dirty="0">
                <a:ea typeface="Calibri" panose="020F0502020204030204" pitchFamily="34" charset="0"/>
                <a:cs typeface="Times New Roman" panose="02020603050405020304" pitchFamily="18" charset="0"/>
              </a:rPr>
              <a:t>Pre- and post- assessments in classroom and field environments showed that after ECCCHO training, participants </a:t>
            </a:r>
            <a:r>
              <a:rPr lang="en-US" sz="2000" i="1" u="sng" dirty="0">
                <a:ea typeface="Calibri" panose="020F0502020204030204" pitchFamily="34" charset="0"/>
                <a:cs typeface="Times New Roman" panose="02020603050405020304" pitchFamily="18" charset="0"/>
              </a:rPr>
              <a:t>knowledge</a:t>
            </a:r>
            <a:r>
              <a:rPr lang="en-US" sz="2000" dirty="0">
                <a:ea typeface="Calibri" panose="020F0502020204030204" pitchFamily="34" charset="0"/>
                <a:cs typeface="Times New Roman" panose="02020603050405020304" pitchFamily="18" charset="0"/>
              </a:rPr>
              <a:t> about how to effectively handoff a patient and </a:t>
            </a:r>
            <a:r>
              <a:rPr lang="en-US" sz="2000" i="1" u="sng" dirty="0">
                <a:ea typeface="Calibri" panose="020F0502020204030204" pitchFamily="34" charset="0"/>
                <a:cs typeface="Times New Roman" panose="02020603050405020304" pitchFamily="18" charset="0"/>
              </a:rPr>
              <a:t>skills</a:t>
            </a:r>
            <a:r>
              <a:rPr lang="en-US" sz="2000" dirty="0">
                <a:ea typeface="Calibri" panose="020F0502020204030204" pitchFamily="34" charset="0"/>
                <a:cs typeface="Times New Roman" panose="02020603050405020304" pitchFamily="18" charset="0"/>
              </a:rPr>
              <a:t> in effectively transferring a patient and critical information elements between providers improved.</a:t>
            </a:r>
            <a:endParaRPr lang="en-US" sz="2000" dirty="0">
              <a:effectLst/>
              <a:ea typeface="Calibri" panose="020F0502020204030204" pitchFamily="34" charset="0"/>
              <a:cs typeface="Times New Roman" panose="02020603050405020304" pitchFamily="18" charset="0"/>
            </a:endParaRPr>
          </a:p>
          <a:p>
            <a:r>
              <a:rPr lang="en-US" sz="2000" dirty="0">
                <a:ea typeface="Calibri" panose="020F0502020204030204" pitchFamily="34" charset="0"/>
                <a:cs typeface="Times New Roman" panose="02020603050405020304" pitchFamily="18" charset="0"/>
              </a:rPr>
              <a:t>In addition, participants reported positive </a:t>
            </a:r>
            <a:r>
              <a:rPr lang="en-US" sz="2000" i="1" u="sng" dirty="0">
                <a:ea typeface="Calibri" panose="020F0502020204030204" pitchFamily="34" charset="0"/>
                <a:cs typeface="Times New Roman" panose="02020603050405020304" pitchFamily="18" charset="0"/>
              </a:rPr>
              <a:t>attitudes</a:t>
            </a:r>
            <a:r>
              <a:rPr lang="en-US" sz="2000" dirty="0">
                <a:ea typeface="Calibri" panose="020F0502020204030204" pitchFamily="34" charset="0"/>
                <a:cs typeface="Times New Roman" panose="02020603050405020304" pitchFamily="18" charset="0"/>
              </a:rPr>
              <a:t> about the training and highlighted the importance of a hands-on practice activity, the brevity of the training, and the training approach.</a:t>
            </a:r>
            <a:endParaRPr lang="en-US" sz="2000" dirty="0">
              <a:effectLst/>
              <a:ea typeface="Calibri" panose="020F0502020204030204" pitchFamily="34" charset="0"/>
              <a:cs typeface="Times New Roman" panose="02020603050405020304" pitchFamily="18" charset="0"/>
            </a:endParaRPr>
          </a:p>
          <a:p>
            <a:endParaRPr lang="en-US" sz="1800" dirty="0">
              <a:cs typeface="Times New Roman" panose="02020603050405020304" pitchFamily="18" charset="0"/>
            </a:endParaRPr>
          </a:p>
        </p:txBody>
      </p:sp>
      <p:sp>
        <p:nvSpPr>
          <p:cNvPr id="4" name="Title 3">
            <a:extLst>
              <a:ext uri="{FF2B5EF4-FFF2-40B4-BE49-F238E27FC236}">
                <a16:creationId xmlns:a16="http://schemas.microsoft.com/office/drawing/2014/main" id="{013DC6AD-BCC6-A1EB-A104-1E15635A369E}"/>
              </a:ext>
            </a:extLst>
          </p:cNvPr>
          <p:cNvSpPr>
            <a:spLocks noGrp="1"/>
          </p:cNvSpPr>
          <p:nvPr>
            <p:ph type="title"/>
          </p:nvPr>
        </p:nvSpPr>
        <p:spPr/>
        <p:txBody>
          <a:bodyPr/>
          <a:lstStyle/>
          <a:p>
            <a:r>
              <a:rPr lang="en-US" dirty="0"/>
              <a:t>How </a:t>
            </a:r>
            <a:r>
              <a:rPr lang="en-US" dirty="0" err="1"/>
              <a:t>ECCCHo</a:t>
            </a:r>
            <a:r>
              <a:rPr lang="en-US" dirty="0"/>
              <a:t> was Developed and Evaluated </a:t>
            </a:r>
          </a:p>
        </p:txBody>
      </p:sp>
    </p:spTree>
    <p:extLst>
      <p:ext uri="{BB962C8B-B14F-4D97-AF65-F5344CB8AC3E}">
        <p14:creationId xmlns:p14="http://schemas.microsoft.com/office/powerpoint/2010/main" val="1068463219"/>
      </p:ext>
    </p:extLst>
  </p:cSld>
  <p:clrMapOvr>
    <a:masterClrMapping/>
  </p:clrMapOvr>
</p:sld>
</file>

<file path=ppt/theme/theme1.xml><?xml version="1.0" encoding="utf-8"?>
<a:theme xmlns:a="http://schemas.openxmlformats.org/drawingml/2006/main" name="TiER1 Theme 2.0">
  <a:themeElements>
    <a:clrScheme name="Custom 2">
      <a:dk1>
        <a:srgbClr val="005581"/>
      </a:dk1>
      <a:lt1>
        <a:srgbClr val="FFFFFF"/>
      </a:lt1>
      <a:dk2>
        <a:srgbClr val="002E54"/>
      </a:dk2>
      <a:lt2>
        <a:srgbClr val="A7A9AC"/>
      </a:lt2>
      <a:accent1>
        <a:srgbClr val="DF7A1C"/>
      </a:accent1>
      <a:accent2>
        <a:srgbClr val="B8B308"/>
      </a:accent2>
      <a:accent3>
        <a:srgbClr val="99BBCD"/>
      </a:accent3>
      <a:accent4>
        <a:srgbClr val="424143"/>
      </a:accent4>
      <a:accent5>
        <a:srgbClr val="802729"/>
      </a:accent5>
      <a:accent6>
        <a:srgbClr val="4386AC"/>
      </a:accent6>
      <a:hlink>
        <a:srgbClr val="7AA5C5"/>
      </a:hlink>
      <a:folHlink>
        <a:srgbClr val="B5CBDE"/>
      </a:folHlink>
    </a:clrScheme>
    <a:fontScheme name="Custom 2">
      <a:majorFont>
        <a:latin typeface="Franklin Gothic Demi Cond"/>
        <a:ea typeface=""/>
        <a:cs typeface=""/>
      </a:majorFont>
      <a:minorFont>
        <a:latin typeface="Franklin Gothic Medium C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noAutofit/>
      </a:bodyPr>
      <a:lstStyle>
        <a:defPPr algn="r">
          <a:defRPr baseline="0" dirty="0" smtClean="0">
            <a:solidFill>
              <a:schemeClr val="bg1"/>
            </a:solidFill>
          </a:defRPr>
        </a:defPPr>
      </a:lstStyle>
    </a:txDef>
  </a:objectDefaults>
  <a:extraClrSchemeLst/>
  <a:extLst>
    <a:ext uri="{05A4C25C-085E-4340-85A3-A5531E510DB2}">
      <thm15:themeFamily xmlns:thm15="http://schemas.microsoft.com/office/thememl/2012/main" name="T1_MasterTemplate_New" id="{67C18504-A1AB-40D0-8A8E-C512E107A0C2}" vid="{B2E35BAF-A8FA-4023-891E-443C7C6B7D9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38BFE54402691458FFA9575C6B2878B" ma:contentTypeVersion="4" ma:contentTypeDescription="Create a new document." ma:contentTypeScope="" ma:versionID="3585a377fd48cb36171e5468cebc44a2">
  <xsd:schema xmlns:xsd="http://www.w3.org/2001/XMLSchema" xmlns:xs="http://www.w3.org/2001/XMLSchema" xmlns:p="http://schemas.microsoft.com/office/2006/metadata/properties" xmlns:ns2="d247b50c-1b76-4f5f-9e7f-06c07b576fa2" targetNamespace="http://schemas.microsoft.com/office/2006/metadata/properties" ma:root="true" ma:fieldsID="ef1801a1c7456f20e0d04d373244868a" ns2:_="">
    <xsd:import namespace="d247b50c-1b76-4f5f-9e7f-06c07b576fa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47b50c-1b76-4f5f-9e7f-06c07b576f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B6E9B96-DB3D-4156-A391-EE94CC7F7E8F}"/>
</file>

<file path=customXml/itemProps2.xml><?xml version="1.0" encoding="utf-8"?>
<ds:datastoreItem xmlns:ds="http://schemas.openxmlformats.org/officeDocument/2006/customXml" ds:itemID="{B0F4F944-E649-4CD2-A3F4-9D01639F2107}">
  <ds:schemaRefs>
    <ds:schemaRef ds:uri="a462d567-1288-4baa-9721-28ca3b7eb716"/>
    <ds:schemaRef ds:uri="4cdf694f-7442-4d98-94c0-2d3e25113850"/>
    <ds:schemaRef ds:uri="http://schemas.microsoft.com/office/2006/documentManagement/types"/>
    <ds:schemaRef ds:uri="http://schemas.microsoft.com/office/2006/metadata/properties"/>
    <ds:schemaRef ds:uri="http://www.w3.org/XML/1998/namespace"/>
    <ds:schemaRef ds:uri="http://schemas.microsoft.com/office/infopath/2007/PartnerControls"/>
    <ds:schemaRef ds:uri="http://purl.org/dc/terms/"/>
    <ds:schemaRef ds:uri="http://schemas.openxmlformats.org/package/2006/metadata/core-properties"/>
    <ds:schemaRef ds:uri="http://purl.org/dc/dcmitype/"/>
    <ds:schemaRef ds:uri="http://purl.org/dc/elements/1.1/"/>
  </ds:schemaRefs>
</ds:datastoreItem>
</file>

<file path=customXml/itemProps3.xml><?xml version="1.0" encoding="utf-8"?>
<ds:datastoreItem xmlns:ds="http://schemas.openxmlformats.org/officeDocument/2006/customXml" ds:itemID="{ADFC98B6-13E2-46B8-ACD7-AA3E886F861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8860</TotalTime>
  <Words>1266</Words>
  <Application>Microsoft Office PowerPoint</Application>
  <PresentationFormat>Widescreen</PresentationFormat>
  <Paragraphs>72</Paragraphs>
  <Slides>12</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Franklin Gothic Book</vt:lpstr>
      <vt:lpstr>Franklin Gothic Demi Cond</vt:lpstr>
      <vt:lpstr>Franklin Gothic Medium Cond</vt:lpstr>
      <vt:lpstr>Thirsty Script Regular</vt:lpstr>
      <vt:lpstr>TiER1 Theme 2.0</vt:lpstr>
      <vt:lpstr>  ECCCHo Key Messaging Dec 2022 </vt:lpstr>
      <vt:lpstr>The purpose of this document is to provide a repository of messaging that can be used to communicate information to key audience Groups.  It is intended for use by TiER1 and USUHS primarily and others who are communicating information about ECCCHO. This document was created to support consistent and accurate communication about ECCCHO.</vt:lpstr>
      <vt:lpstr>Assumptions</vt:lpstr>
      <vt:lpstr>Organization of this document</vt:lpstr>
      <vt:lpstr> BLUF Messaging</vt:lpstr>
      <vt:lpstr>ECCCHO “Elevator” Pitch</vt:lpstr>
      <vt:lpstr>Key Messaging about ECCCHO that can be used in emails and conversations with individuals such as curriculum developers or Unit Leades</vt:lpstr>
      <vt:lpstr>The “What” and “Why” of ECCCHO</vt:lpstr>
      <vt:lpstr>How ECCCHo was Developed and Evaluated </vt:lpstr>
      <vt:lpstr>Availability for use</vt:lpstr>
      <vt:lpstr>Availability for use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Adoptify</dc:title>
  <dc:creator>Brian Lapthorn</dc:creator>
  <cp:lastModifiedBy>Camilla Knott</cp:lastModifiedBy>
  <cp:revision>6</cp:revision>
  <dcterms:modified xsi:type="dcterms:W3CDTF">2023-01-09T18:50:25Z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0x010100B38BFE54402691458FFA9575C6B2878B</vt:lpwstr>
  </property>
  <property fmtid="{D5CDD505-2E9C-101B-9397-08002B2CF9AE}" pid="3" name="MediaServiceImageTags">
    <vt:lpwstr/>
  </property>
</Properties>
</file>